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r team" id="{F30AD347-4ACF-46FF-940D-086CE666FB82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D7D31"/>
    <a:srgbClr val="623A84"/>
    <a:srgbClr val="CA261D"/>
    <a:srgbClr val="60BCDA"/>
    <a:srgbClr val="F3B731"/>
    <a:srgbClr val="1C743A"/>
    <a:srgbClr val="8B2514"/>
    <a:srgbClr val="F7E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6" d="100"/>
          <a:sy n="36" d="100"/>
        </p:scale>
        <p:origin x="177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2FE3-E239-45F5-BFBE-F3E091DBD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5DD56-D70D-4619-A40F-4009A2D2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6C782-B785-45C4-8D8A-DD546384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FCD77-A45B-431C-8CD1-0E9F7F64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BC85-4747-4113-9859-A97F7AB6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4C61-12C8-4E49-8DAA-5BE159A9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CB2BF-F154-4084-863F-D9BEC9A65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4669-89F1-4CFA-BE9D-BACECEE3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2050D-DB7B-4C2F-A4CD-996CC752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54851-27B0-421A-A539-91A9CEC1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F3960-D05C-4C47-8EB3-5A513A83CF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32B21-FF88-4F39-B2BB-B4B2ACC3F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4F885-45C7-4A34-8254-B486AA2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96655-6148-4BE9-8DE7-AE0BFCDA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25113-18F9-4636-8A22-417519B9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5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55EC-81B9-4228-A91F-BC438BA1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FE4A7-0C4D-4669-BFFC-E59CE1C55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705CD-761C-4A95-B05C-F0FFDB2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F78B-EE12-4AD8-8567-BF65383D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FE336-DADB-4231-AC30-981A6CC3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7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361C-D281-4B9F-8220-5813D43B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221BD-5970-410C-BD77-FFB6185C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2F086-12E4-437D-8F08-1CE2D6DC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D1719-C94D-444A-ADCB-B7C43DDC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4B858-39BD-48BB-BBE0-1461143B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D7B9-E2E8-4100-A6C9-A35BB428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7D73-1D4D-4296-B6EC-CCF00C95B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9F027-A564-4D44-AEBE-67FFC2379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5A03E-6173-40D2-96B7-4ACF0C1F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EF80D-3AF3-4BE7-87C9-C46F7A1A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25F3D-E388-414D-B331-180AE9E6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BE4C-5E50-47D3-B5C0-13B9AD0E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F934-D41A-4DC7-9578-F4F178044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402E8-2E0D-43BA-8290-C4D968539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8EBB3-CE4B-4279-8F4D-6469CD5F7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6B4A5-3D3E-4D64-843D-782AAA5AD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DE0B-69DF-48E6-9F35-7B9FB63F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2C88DD-9054-4A61-B29F-73BCA7F1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A67284-315A-451C-9D97-3989B552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27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E151-5871-4333-B63A-B2D75920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D7D0-B215-43FC-BC2F-4661925D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75759-2B78-4EC9-A144-F0AB1699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559AC-5868-427B-9A4D-30E973DF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2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EECB2F-4A0B-4FD3-87F0-3CBFF142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EF180-4BEA-4736-BBB2-326BA280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D6A4C-CFE4-47EC-AADE-DE4ABD49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1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A36D-DC19-4C5F-9274-E1CC44C0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0866C-938B-491C-BF69-37C04AE1C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6A3B6-9D92-478C-918A-422CA2BE6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C713E-2A8F-49C7-BAFA-0E742D912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0841-2DC1-4343-BC58-7E3FECFD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46D39-843A-40AB-8792-152BB036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9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C8A2-DC5D-4255-BD0A-739F2174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8A1C9E-2252-4411-967F-F5828D818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F2ECB-FA14-43C9-9EAA-3BC4C9A7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E5E66-36A0-4A4D-8C7F-EB3F7E72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CCEC1-6077-42F0-A611-AA9F8696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A7F1B-2E2A-44FF-A137-AB33B568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23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99B5C-E125-496D-80B7-0C1F569F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1B6C1-6371-44FA-8843-541C3D63F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818A-7D64-4EEA-8F46-1B7DEDF56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3458-9A74-4BC6-871B-CAEA97F50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03743-3039-4C30-B908-8B17AD158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3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microsoft.com/office/2007/relationships/hdphoto" Target="../media/hdphoto5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2.wdp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microsoft.com/office/2007/relationships/hdphoto" Target="../media/hdphoto5.wdp"/><Relationship Id="rId15" Type="http://schemas.microsoft.com/office/2007/relationships/hdphoto" Target="../media/hdphoto7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2.wdp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6.wdp"/><Relationship Id="rId5" Type="http://schemas.microsoft.com/office/2007/relationships/hdphoto" Target="../media/hdphoto5.wdp"/><Relationship Id="rId15" Type="http://schemas.microsoft.com/office/2007/relationships/hdphoto" Target="../media/hdphoto7.wdp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microsoft.com/office/2007/relationships/hdphoto" Target="../media/hdphoto2.wdp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microsoft.com/office/2007/relationships/hdphoto" Target="../media/hdphoto6.wdp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24.png"/><Relationship Id="rId12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microsoft.com/office/2007/relationships/hdphoto" Target="../media/hdphoto6.wdp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24.png"/><Relationship Id="rId12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3.png"/><Relationship Id="rId5" Type="http://schemas.openxmlformats.org/officeDocument/2006/relationships/image" Target="../media/image26.png"/><Relationship Id="rId10" Type="http://schemas.microsoft.com/office/2007/relationships/hdphoto" Target="../media/hdphoto6.wdp"/><Relationship Id="rId4" Type="http://schemas.openxmlformats.org/officeDocument/2006/relationships/image" Target="../media/image25.png"/><Relationship Id="rId9" Type="http://schemas.openxmlformats.org/officeDocument/2006/relationships/image" Target="../media/image21.png"/><Relationship Id="rId1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6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12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microsoft.com/office/2007/relationships/hdphoto" Target="../media/hdphoto6.wdp"/><Relationship Id="rId4" Type="http://schemas.microsoft.com/office/2007/relationships/hdphoto" Target="../media/hdphoto10.wdp"/><Relationship Id="rId9" Type="http://schemas.openxmlformats.org/officeDocument/2006/relationships/image" Target="../media/image21.png"/><Relationship Id="rId1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rgbClr val="2B0303"/>
            </a:gs>
            <a:gs pos="0">
              <a:srgbClr val="6800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D6DA65D-3B79-4BE9-8E2E-6BC9F877A9CF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E7FE079-51F3-4DA6-AF9A-D481608325B2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A7DF700-80CB-4216-A03F-B91932752ED4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7D195A9-A02C-4C8C-9847-4F86226A2AF4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876F887-A2EE-4595-A26B-91D6A624B593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F4FC934-F3DC-4D07-8289-D549494DA410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7E9D441-6235-43A8-8D8F-21EAA3A74A4D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E7747DB-798C-46F0-94D5-5D87A25310CA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E0A5B32-2C23-457C-A383-8AB3BEB238A0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A56816E-4D0C-497B-9A05-3CC842CBF3CC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7152AD-4C81-4305-8598-63C165D760E0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9469FAA-36B7-480E-830D-1248BADF6A01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E39EE28-8D99-4225-9992-45A65DCBB443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58C83A6-048E-4F87-B9DE-BDB887F81356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19085D3-B5F7-4C21-B280-66478C42CE9E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FA8D290-8DCE-447A-9485-87D043C68B68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52BFA43-4478-4FAD-97E6-DE7CE36BB52E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21F5E28-3166-4D74-BE83-D979F6F9272E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14E15AD-AB66-4125-953D-E1059B075532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8ED4DCD-92EE-4D16-A69B-16352CF60CBB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1FCDB89-B771-4CA2-B971-1231A5411FCA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6F353CE-3F4E-4C7F-A76E-AC14CA0C48D1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0963D1B-21AB-48E4-9B01-4AB360FCA879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7F37F67-9458-4067-92BF-D7AFEBC2461B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BF5F8E0-AE79-4606-AC04-63FFDB098FAE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C972AF6-BE7B-4AC6-8A33-D9C86FA0612E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618D7EB-849A-4614-943D-07BC5A99E9F4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174ED82-93ED-45CF-9BCB-B06F831333CB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F9CCADB-68FA-496C-99CA-609DC8DB7D13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7E4E46C-EBB5-4A5E-8CC7-58A33C14A309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5D26B70-105B-4C90-BA12-EB272D45AE21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16E344A-898F-4ADD-9614-22D28CE60B6D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1CD41B3-F10E-426C-AC15-521516FAC78E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F4A55F6-054B-4AD6-A7AE-EB6638836D8E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7F44703-BC05-4B0C-BE9D-26E474748BFF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48D146B-A684-4762-BDFB-0FB085C2BC16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10692D1-E56E-4B9A-973C-E6BCA169D50C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87EE831-F6E7-4719-8E25-A922ED7A9ACE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F1929E5-D330-4D47-884F-9973C6C6B46E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F80817B-DC2D-4852-9B34-C24B3D1B951E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978ADE0-2164-411C-A4D9-ACF4DEBF8082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95BBA6A-C7B2-43BF-964C-C805DA07B142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145D64D-BB4D-414C-9528-16F253186C7A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83E1A7E-6805-4967-BE90-E488ABE24D3A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A09295B-8AF2-41CA-9F39-02981BC81FF8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D880DE-BA15-4DA9-941C-E4C612EDCF08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96C729C-AE71-4285-8B1D-A4E4D47FD00A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160AD82-C05E-4619-9667-CC7B7CDEB798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2138DC3-E3BE-4258-AFA2-A1DF59184C7F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DB19AD9-E1EB-4AA2-81A2-B11DEBFF40EB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AE190F5-AAB9-4AC2-9E0C-E310131F6E25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B0150C9-B219-4DBE-8196-4A663A68DDA1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C392CD-603B-4CB7-A02A-1718F0D94D51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A64B759-5137-4E2E-BC8B-8048C9233BC6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B41F7CC-A232-443B-AD20-82645515D06E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AE94592-4328-402C-9938-6C886E64BDC4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6D1832F-6A85-41CD-BE26-621EFC1007AB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739D4AC-DD89-4945-AFB4-0F72E88AF0B5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DA036C8-585A-4797-AE94-A5E506B1446B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3144A3B-A57A-464C-89F2-FB08E537BFC9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2E63755-31BA-4788-A4DE-6F3792CB7C1B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6AEF8F6-697B-4EF6-8823-E19313906345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thor">
            <a:extLst>
              <a:ext uri="{FF2B5EF4-FFF2-40B4-BE49-F238E27FC236}">
                <a16:creationId xmlns:a16="http://schemas.microsoft.com/office/drawing/2014/main" id="{6A1EDC76-CB5A-449A-B0D1-A30268EF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496" y="2041860"/>
            <a:ext cx="2713734" cy="392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E1B7B-4FB3-45A4-85C8-D9B753FF6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7" y="2108032"/>
            <a:ext cx="2134251" cy="3894015"/>
          </a:xfrm>
          <a:prstGeom prst="rect">
            <a:avLst/>
          </a:prstGeom>
        </p:spPr>
      </p:pic>
      <p:pic>
        <p:nvPicPr>
          <p:cNvPr id="17" name="Captain america">
            <a:extLst>
              <a:ext uri="{FF2B5EF4-FFF2-40B4-BE49-F238E27FC236}">
                <a16:creationId xmlns:a16="http://schemas.microsoft.com/office/drawing/2014/main" id="{5F6F69EF-E111-4710-AFA0-AD9E8B8D5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42" y="2190136"/>
            <a:ext cx="1753597" cy="3647483"/>
          </a:xfrm>
          <a:prstGeom prst="rect">
            <a:avLst/>
          </a:prstGeom>
        </p:spPr>
      </p:pic>
      <p:pic>
        <p:nvPicPr>
          <p:cNvPr id="25" name="black widow">
            <a:extLst>
              <a:ext uri="{FF2B5EF4-FFF2-40B4-BE49-F238E27FC236}">
                <a16:creationId xmlns:a16="http://schemas.microsoft.com/office/drawing/2014/main" id="{F11D391F-2755-4893-8E35-4CC2573D24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11" y="2122631"/>
            <a:ext cx="2267545" cy="3743883"/>
          </a:xfrm>
          <a:prstGeom prst="rect">
            <a:avLst/>
          </a:prstGeom>
        </p:spPr>
      </p:pic>
      <p:pic>
        <p:nvPicPr>
          <p:cNvPr id="5" name="iron man">
            <a:extLst>
              <a:ext uri="{FF2B5EF4-FFF2-40B4-BE49-F238E27FC236}">
                <a16:creationId xmlns:a16="http://schemas.microsoft.com/office/drawing/2014/main" id="{4ABC2CBB-CEE4-42AD-B10D-8B132FB3E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27" y="2172618"/>
            <a:ext cx="2427626" cy="3619449"/>
          </a:xfrm>
          <a:prstGeom prst="rect">
            <a:avLst/>
          </a:prstGeom>
        </p:spPr>
      </p:pic>
      <p:pic>
        <p:nvPicPr>
          <p:cNvPr id="15" name="scarlet witch">
            <a:extLst>
              <a:ext uri="{FF2B5EF4-FFF2-40B4-BE49-F238E27FC236}">
                <a16:creationId xmlns:a16="http://schemas.microsoft.com/office/drawing/2014/main" id="{56287FAB-C077-4B65-9BB4-0CEB28B71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015" b="95024" l="9783" r="89946">
                        <a14:foregroundMark x1="43207" y1="10848" x2="53533" y2="7096"/>
                        <a14:foregroundMark x1="53533" y1="7096" x2="57337" y2="9217"/>
                        <a14:foregroundMark x1="24728" y1="88173" x2="23370" y2="95024"/>
                        <a14:backgroundMark x1="34375" y1="11338" x2="41304" y2="9788"/>
                        <a14:backgroundMark x1="24728" y1="19576" x2="24321" y2="16639"/>
                        <a14:backgroundMark x1="29076" y1="19902" x2="30842" y2="19168"/>
                        <a14:backgroundMark x1="29076" y1="16558" x2="29076" y2="16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272" y="1923136"/>
            <a:ext cx="2388899" cy="3979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4574-8D3F-4D41-8FC6-9651F97789C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"/>
          <a:stretch/>
        </p:blipFill>
        <p:spPr>
          <a:xfrm flipH="1">
            <a:off x="10942080" y="1985996"/>
            <a:ext cx="2499839" cy="39793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9DAB75-4EE0-46BD-93E6-601CEDB40AB0}"/>
              </a:ext>
            </a:extLst>
          </p:cNvPr>
          <p:cNvCxnSpPr>
            <a:cxnSpLocks/>
          </p:cNvCxnSpPr>
          <p:nvPr/>
        </p:nvCxnSpPr>
        <p:spPr>
          <a:xfrm>
            <a:off x="5850167" y="1622063"/>
            <a:ext cx="49166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589AD8-FE59-4541-A219-477366FA8EA0}"/>
              </a:ext>
            </a:extLst>
          </p:cNvPr>
          <p:cNvSpPr txBox="1"/>
          <p:nvPr/>
        </p:nvSpPr>
        <p:spPr>
          <a:xfrm>
            <a:off x="5021026" y="893256"/>
            <a:ext cx="2149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OUR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A7EC4-8681-4F03-82EE-955727C3A538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FF3C7-CBC5-4467-AC6A-C5CE60F6C8E3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D33A71-A0C4-41B6-997E-B3AAF3BBE37D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E2C006-E236-4670-9D79-D2C32A640CDA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F841B3D-0784-412B-8A6E-9D5FAB0DB41A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6D67E97F-7C26-4C5B-8F3C-622952EF874A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</p:spTree>
    <p:extLst>
      <p:ext uri="{BB962C8B-B14F-4D97-AF65-F5344CB8AC3E}">
        <p14:creationId xmlns:p14="http://schemas.microsoft.com/office/powerpoint/2010/main" val="344673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 p14:presetBounceEnd="4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1.25E-6 3.7037E-6 L -1.25E-6 0.04629 " pathEditMode="relative" rAng="0" ptsTypes="AA">
                                          <p:cBhvr>
                                            <p:cTn id="20" dur="15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4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3.33333E-6 -3.7037E-6 L -3.33333E-6 -0.04004 " pathEditMode="relative" rAng="0" ptsTypes="AA">
                                          <p:cBhvr>
                                            <p:cTn id="26" dur="23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 p14:presetBounceEnd="4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5E-6 4.81481E-6 L -2.5E-6 0.02592 " pathEditMode="relative" rAng="0" ptsTypes="AA">
                                          <p:cBhvr>
                                            <p:cTn id="32" dur="1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4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3.75E-6 2.59259E-6 L -3.75E-6 -0.04167 " pathEditMode="relative" rAng="0" ptsTypes="AA">
                                          <p:cBhvr>
                                            <p:cTn id="38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 p14:presetBounceEnd="4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1.25E-6 3.7037E-6 L -1.25E-6 0.04629 " pathEditMode="relative" rAng="0" ptsTypes="AA">
                                          <p:cBhvr>
                                            <p:cTn id="44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4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3.95833E-6 -3.7037E-7 L 3.95833E-6 -0.04005 " pathEditMode="relative" rAng="0" ptsTypes="AA">
                                          <p:cBhvr>
                                            <p:cTn id="5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nodeType="withEffect" p14:presetBounceEnd="4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 3.7037E-7 L 0 0.06412 " pathEditMode="relative" rAng="0" ptsTypes="AA">
                                          <p:cBhvr>
                                            <p:cTn id="56" dur="3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1.25E-6 3.7037E-6 L -1.25E-6 0.04629 " pathEditMode="relative" rAng="0" ptsTypes="AA">
                                          <p:cBhvr>
                                            <p:cTn id="20" dur="15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3.33333E-6 -3.7037E-6 L -3.33333E-6 -0.04004 " pathEditMode="relative" rAng="0" ptsTypes="AA">
                                          <p:cBhvr>
                                            <p:cTn id="26" dur="23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2.5E-6 4.81481E-6 L -2.5E-6 0.02592 " pathEditMode="relative" rAng="0" ptsTypes="AA">
                                          <p:cBhvr>
                                            <p:cTn id="32" dur="1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3.75E-6 2.59259E-6 L -3.75E-6 -0.04167 " pathEditMode="relative" rAng="0" ptsTypes="AA">
                                          <p:cBhvr>
                                            <p:cTn id="38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-1.25E-6 3.7037E-6 L -1.25E-6 0.04629 " pathEditMode="relative" rAng="0" ptsTypes="AA">
                                          <p:cBhvr>
                                            <p:cTn id="44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3.95833E-6 -3.7037E-7 L 3.95833E-6 -0.04005 " pathEditMode="relative" rAng="0" ptsTypes="AA">
                                          <p:cBhvr>
                                            <p:cTn id="5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repeatCount="indefinite" autoRev="1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0 3.7037E-7 L 0 0.06412 " pathEditMode="relative" rAng="0" ptsTypes="AA">
                                          <p:cBhvr>
                                            <p:cTn id="56" dur="31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3000">
              <a:srgbClr val="2B0303"/>
            </a:gs>
            <a:gs pos="0">
              <a:srgbClr val="6800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00E7C73-7A98-41DC-9676-B7909126076C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2A57A17-D478-4BB8-86B6-EF45247AD0DD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A1F7846-427E-4EC9-A12A-1BF957DCC014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18593EC-88F1-4DC8-A1C1-F098933AE067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30D84FD-3CF2-4A0D-96ED-ADB834E5E1AD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73C1E68-3029-4AB4-B936-D5EB23F3BDB1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415779B-7D6B-432E-91EF-FF901F404977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D122D57-1369-4F46-9E53-A5992BD0BB1D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AF605E6-61CA-4E52-89AD-43A5CF8DA733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6D03185-BEAC-4DAD-8810-274C02CABC80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C4A1FC3-F125-4C48-BB63-1F9E28FB597E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E503044-6336-4777-946D-0FD9AEDAB7B9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5976094-2315-4F00-8BBD-B4A9FA739208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E4D32D-0FD3-4019-B593-801C26AB1CF8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5E0F777-11AE-44E9-AE6B-897CE4856C2B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B0C6413-0C71-4A6E-B6BC-6E706BB600AA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D654B84-4256-42D9-889F-5D93DF25A1DE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C6469A2-B61B-4D84-9F56-B551D5D17BCF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6E825E3-40DC-4CD4-823E-ADB941C3F660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DEA2E61-07B4-43F5-9CE7-62AA0E4CB78A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B686BE4-C9CF-4662-A345-A51EDB3E8F65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26BDBBD-064A-4290-8663-ABD812DA9CB0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99CDE1F-F059-4403-9ED8-093A2D09E7B2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9227735-AD74-426D-B7BA-BE85D2FBDCB7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4FB4499-D305-42CB-84EA-C392DAB372AF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86ED643-B692-46BD-867B-1547CE13355E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56517C3-0EDE-4405-97D6-290ECC231648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F304A41-350F-46A0-92C4-2A0F7CF46026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5E7790F-63D4-4AB3-B938-8039C086EF66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5D55BB8-689A-4D56-8199-45EFB67F5741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AFF86D5-F9AE-4582-8735-EC3C2B876F55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A031AC9-075F-4185-BC3B-C83C5169AA28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22A21E6-EF3F-410A-AFB1-F4222D8587D6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4457D9D-CF5F-49D2-9D15-CFEEB2B8CDC4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C0A8ECB-AB20-4AB5-8AB1-A42B1EF23212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A45D408-9800-450B-820D-8E3D5E0FA04D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1DB8FD4-3DAD-43BA-8AB6-531CFE871A23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4FD6629-9AFB-4E0D-9850-40DDB1A59012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459B704-2866-48F4-AC6D-F5DD242F7AFC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1009EC1-B8C7-4A1D-BBF6-105947598C1C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BF9FECE-0E6B-4BEC-81D0-73214B766478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360AC64-6A22-4F1E-BABD-FCC6185E1D36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872C5F9-C860-42CD-AE27-D498216B52C2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4B44A22-944A-47CE-9A19-6657C68E6F62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826E89E-77C0-47C2-8F5B-C1A5646B0D4F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270BBC9-A575-4864-BE71-0BA618AAA20C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013F68F-6B63-44F5-BC76-30A845CBB219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C62697-1A9E-4147-A1C5-B2C3C0459A7C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B15605A-0B9F-43B8-8317-0F780371DF22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2264141-C887-4B57-AB08-CC3C36D22707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B392922-A0AF-410C-B376-EE794BAF742D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494B24B-BA03-43D1-9C78-A34DFE4F8928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A47C961-76D1-4B32-868D-5CCFC43DF2B7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93FAF5D-BE89-4B1F-97D9-9323FC372CB2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9ED525F-B6B5-4667-8938-569288ACC205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4ADC74B-1116-4C73-BC44-FC9D7435AE0E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1D5B825-BBFD-4EB6-9BD4-91E29EB78582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BFEA445-EE29-4FD4-87B1-9155DAD4ED2E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B69BEEC-8885-4447-97FD-942B32F5DE94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EFA25AB-3C96-4BDC-93B8-3308829D1B38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E05D159-58A9-4B97-BCF9-52E03F0ABFC2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69D6894-F216-4288-95C3-84251119A889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thor">
            <a:extLst>
              <a:ext uri="{FF2B5EF4-FFF2-40B4-BE49-F238E27FC236}">
                <a16:creationId xmlns:a16="http://schemas.microsoft.com/office/drawing/2014/main" id="{6A1EDC76-CB5A-449A-B0D1-A30268EF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3036" y="290079"/>
            <a:ext cx="2713734" cy="392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E1B7B-4FB3-45A4-85C8-D9B753FF6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5693" y="356251"/>
            <a:ext cx="2134251" cy="3894015"/>
          </a:xfrm>
          <a:prstGeom prst="rect">
            <a:avLst/>
          </a:prstGeom>
        </p:spPr>
      </p:pic>
      <p:pic>
        <p:nvPicPr>
          <p:cNvPr id="17" name="Captain america">
            <a:extLst>
              <a:ext uri="{FF2B5EF4-FFF2-40B4-BE49-F238E27FC236}">
                <a16:creationId xmlns:a16="http://schemas.microsoft.com/office/drawing/2014/main" id="{5F6F69EF-E111-4710-AFA0-AD9E8B8D5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4998" y="438355"/>
            <a:ext cx="1753597" cy="3647483"/>
          </a:xfrm>
          <a:prstGeom prst="rect">
            <a:avLst/>
          </a:prstGeom>
        </p:spPr>
      </p:pic>
      <p:pic>
        <p:nvPicPr>
          <p:cNvPr id="25" name="black widow">
            <a:extLst>
              <a:ext uri="{FF2B5EF4-FFF2-40B4-BE49-F238E27FC236}">
                <a16:creationId xmlns:a16="http://schemas.microsoft.com/office/drawing/2014/main" id="{F11D391F-2755-4893-8E35-4CC2573D2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6829" y="370850"/>
            <a:ext cx="2267545" cy="3743883"/>
          </a:xfrm>
          <a:prstGeom prst="rect">
            <a:avLst/>
          </a:prstGeom>
        </p:spPr>
      </p:pic>
      <p:pic>
        <p:nvPicPr>
          <p:cNvPr id="5" name="iron man">
            <a:extLst>
              <a:ext uri="{FF2B5EF4-FFF2-40B4-BE49-F238E27FC236}">
                <a16:creationId xmlns:a16="http://schemas.microsoft.com/office/drawing/2014/main" id="{4ABC2CBB-CEE4-42AD-B10D-8B132FB3E2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484" y="433066"/>
            <a:ext cx="2427626" cy="3619449"/>
          </a:xfrm>
          <a:prstGeom prst="rect">
            <a:avLst/>
          </a:prstGeom>
        </p:spPr>
      </p:pic>
      <p:pic>
        <p:nvPicPr>
          <p:cNvPr id="15" name="scarlet witch">
            <a:extLst>
              <a:ext uri="{FF2B5EF4-FFF2-40B4-BE49-F238E27FC236}">
                <a16:creationId xmlns:a16="http://schemas.microsoft.com/office/drawing/2014/main" id="{56287FAB-C077-4B65-9BB4-0CEB28B71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15" b="95024" l="9783" r="89946">
                        <a14:foregroundMark x1="43207" y1="10848" x2="53533" y2="7096"/>
                        <a14:foregroundMark x1="53533" y1="7096" x2="57337" y2="9217"/>
                        <a14:foregroundMark x1="24728" y1="88173" x2="23370" y2="95024"/>
                        <a14:backgroundMark x1="34375" y1="11338" x2="41304" y2="9788"/>
                        <a14:backgroundMark x1="24728" y1="19576" x2="24321" y2="16639"/>
                        <a14:backgroundMark x1="29076" y1="19902" x2="30842" y2="19168"/>
                        <a14:backgroundMark x1="29076" y1="16558" x2="29076" y2="16558"/>
                      </a14:backgroundRemoval>
                    </a14:imgEffect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406" y="1255088"/>
            <a:ext cx="2388899" cy="3979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4574-8D3F-4D41-8FC6-9651F97789C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"/>
          <a:stretch/>
        </p:blipFill>
        <p:spPr>
          <a:xfrm flipH="1">
            <a:off x="1342719" y="447790"/>
            <a:ext cx="5853947" cy="9318524"/>
          </a:xfrm>
          <a:prstGeom prst="rect">
            <a:avLst/>
          </a:prstGeom>
          <a:effectLst>
            <a:outerShdw blurRad="177800" dist="292100" dir="2700000" algn="tl" rotWithShape="0">
              <a:prstClr val="black">
                <a:alpha val="56000"/>
              </a:prstClr>
            </a:outerShdw>
          </a:effec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5F6EC9D4-5779-4AC2-9137-EA406BE01710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ED3A255-6882-469B-BB67-B32227E888F1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C86444C-F591-4CF1-A1CC-878B96699CE5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E8BF9BC-7C7A-4A6D-A719-B6BDAE007DC7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2D1032F-613D-4468-9407-2446BDE8B4CC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E9D5F1B-43E0-40B6-B546-88B576BC40A9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sp>
        <p:nvSpPr>
          <p:cNvPr id="89" name="nama">
            <a:extLst>
              <a:ext uri="{FF2B5EF4-FFF2-40B4-BE49-F238E27FC236}">
                <a16:creationId xmlns:a16="http://schemas.microsoft.com/office/drawing/2014/main" id="{7B8BBCB5-F578-455F-9751-02F7C78E529B}"/>
              </a:ext>
            </a:extLst>
          </p:cNvPr>
          <p:cNvSpPr txBox="1"/>
          <p:nvPr/>
        </p:nvSpPr>
        <p:spPr>
          <a:xfrm>
            <a:off x="6705240" y="2234359"/>
            <a:ext cx="42875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YOUR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NAME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cxnSp>
        <p:nvCxnSpPr>
          <p:cNvPr id="4" name="line 2">
            <a:extLst>
              <a:ext uri="{FF2B5EF4-FFF2-40B4-BE49-F238E27FC236}">
                <a16:creationId xmlns:a16="http://schemas.microsoft.com/office/drawing/2014/main" id="{01BA0E4C-A715-4DE1-A275-C48B9B8AF310}"/>
              </a:ext>
            </a:extLst>
          </p:cNvPr>
          <p:cNvCxnSpPr/>
          <p:nvPr/>
        </p:nvCxnSpPr>
        <p:spPr>
          <a:xfrm>
            <a:off x="6808508" y="3349901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line 1">
            <a:extLst>
              <a:ext uri="{FF2B5EF4-FFF2-40B4-BE49-F238E27FC236}">
                <a16:creationId xmlns:a16="http://schemas.microsoft.com/office/drawing/2014/main" id="{D4E252C2-E1D7-4963-8320-6F4E9D085F6E}"/>
              </a:ext>
            </a:extLst>
          </p:cNvPr>
          <p:cNvCxnSpPr/>
          <p:nvPr/>
        </p:nvCxnSpPr>
        <p:spPr>
          <a:xfrm>
            <a:off x="6828480" y="3915385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sition">
            <a:extLst>
              <a:ext uri="{FF2B5EF4-FFF2-40B4-BE49-F238E27FC236}">
                <a16:creationId xmlns:a16="http://schemas.microsoft.com/office/drawing/2014/main" id="{9DF97D1A-25EB-4EEB-8C36-E74BEF73E6B7}"/>
              </a:ext>
            </a:extLst>
          </p:cNvPr>
          <p:cNvSpPr txBox="1"/>
          <p:nvPr/>
        </p:nvSpPr>
        <p:spPr>
          <a:xfrm>
            <a:off x="6773929" y="3459635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POSITION</a:t>
            </a:r>
          </a:p>
        </p:txBody>
      </p:sp>
    </p:spTree>
    <p:extLst>
      <p:ext uri="{BB962C8B-B14F-4D97-AF65-F5344CB8AC3E}">
        <p14:creationId xmlns:p14="http://schemas.microsoft.com/office/powerpoint/2010/main" val="183572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430505"/>
            </a:gs>
            <a:gs pos="27000">
              <a:srgbClr val="6800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C217859-41E1-465B-AE2A-FF45CD70AF53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F227D94-B798-4DBB-A4C3-65C5CB2EAB49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5B1065A-8679-4E97-9417-2F0D83358FDA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EC3E564-575F-4F9B-9879-CC49868D77A5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2552462-9928-46F3-B1BC-AF0AF224E1DB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F522777-3ACB-41CD-99DB-89EAB15C2C9C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15ED44A-7057-4E93-BEFD-F52B1ED8FB69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F9ECA80-CA1E-4967-A9DE-AC9E1FB92280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3D2D55A-0062-438A-BC3C-0B5A768B4E4A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FCF474C-7E03-4710-B38C-83C304FFDA9D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4714230-7CE7-4816-B91A-EDA0B1196257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C1D6CEC-F84C-4822-BC8E-CAB3026B9D78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FD31745-E9E2-4CB2-87A0-F9EEFCE39778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4474C11-660E-4DB6-AD44-726D64C71A42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0AD7BC7-4D9D-4443-B479-2BB628C991E1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042690A-34BD-42C0-93F8-9845E457C04A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64D5702-5B3B-4EEC-8EDE-66A8691C7D70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DFC3E7B-F43A-4F0B-BFE3-86B94CB6EC7E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DDCEE74-C36A-479B-A755-45DECE1CC4BB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070152B-8378-41BE-8CA1-706256B53EBC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A99DF96-FF6F-4E57-8D33-71E9D62C5D37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3131758-5623-4D60-B4C8-1F4223E6F8DB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2CA2D78-A2DC-4E9D-BF01-EC34F80C8FE8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0574DD2-044D-4778-9556-622AEB915F61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EA1F9A0-24DC-44D2-918C-75CEAA333071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9B4F282-A0C3-4954-84E5-B8CE51CB1D0A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853200-E898-4156-B1AA-5677FF30A5C8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BFC7863-3AC6-49E8-B3B2-681B9CF10F8D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F6139C9-FFFA-411E-81D5-439080629E24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54333F6-9CD9-479F-8731-09F48F37E0A0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88B2E73-DB55-4890-90D6-FD94E308311D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CED84A1-F887-44F8-BB92-104097D58E7F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57B0EC6-C30A-47DA-BB4A-71111612D887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1B5DADF-800A-4AF0-BE7F-D72B9C96DC01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A65CB32-3AFB-487C-A19A-1F491A80CE3F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909D105-218A-4ABB-B7DD-25D98EFF8420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31BDA93-D4E3-4D47-808B-77F3927F046B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4001C1C-0AF2-4A78-B2B6-016CF6FC13DA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E309D5-B9A7-4B23-9710-505EE3F4FD97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8F467A8-25DA-49B5-875C-D81299D2135D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D619E8-355A-47D0-B44A-5D4FC9AA0B23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ED51D50-40D6-4C50-96F2-5081E024916B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1D2EB82-DA92-40C8-A2E7-6D9E707885CD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6F7ED0C-3726-4050-B0A1-F8547108AC4A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B32C997-3C54-43CE-9EDC-71DBA435939E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E75A38A-950A-42E9-93BD-6909609CCD3C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ED55BB2-C56F-42C1-AFA8-02CDA7C04A9B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0B51199-4939-4F68-A02F-0F9A788EEC7F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F9FEF21-F815-41C0-B73E-5CAA4F84EF47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24A1FA1-FD0F-42D1-BA5A-8E76F4D87CE4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7BCECC-4102-40AB-BE98-6ECCBAE5785B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3D68980-D47E-4D27-8255-B9B031A98EB7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10682FA-04DC-44DB-AE1A-04A5084259A2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81F87A8-31DA-42EE-8136-1D03C0ED88F8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DDF3422-91CE-43FB-ABA6-CBD3B33C952B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A7B1253-5D1F-446D-BDD0-D26B5199EB67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C33EACC-2502-42E2-82DD-6B6B77469E6F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C0B4ED1-8612-4A55-B690-89BD847F8BEB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0BAB945-75A1-4A8C-A867-F6DCC23E75F3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5A46186-34D4-44C0-B2BC-51B04C2CFBFE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CCC1470-CC93-4414-A131-773BCC6A77EF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C1B2CDD-F7D9-408F-B2A9-4A307C493028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thor">
            <a:extLst>
              <a:ext uri="{FF2B5EF4-FFF2-40B4-BE49-F238E27FC236}">
                <a16:creationId xmlns:a16="http://schemas.microsoft.com/office/drawing/2014/main" id="{6A1EDC76-CB5A-449A-B0D1-A30268EF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3036" y="290079"/>
            <a:ext cx="2713734" cy="392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E1B7B-4FB3-45A4-85C8-D9B753FF6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5693" y="356251"/>
            <a:ext cx="2134251" cy="3894015"/>
          </a:xfrm>
          <a:prstGeom prst="rect">
            <a:avLst/>
          </a:prstGeom>
        </p:spPr>
      </p:pic>
      <p:pic>
        <p:nvPicPr>
          <p:cNvPr id="17" name="Captain america">
            <a:extLst>
              <a:ext uri="{FF2B5EF4-FFF2-40B4-BE49-F238E27FC236}">
                <a16:creationId xmlns:a16="http://schemas.microsoft.com/office/drawing/2014/main" id="{5F6F69EF-E111-4710-AFA0-AD9E8B8D5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4998" y="438355"/>
            <a:ext cx="1753597" cy="3647483"/>
          </a:xfrm>
          <a:prstGeom prst="rect">
            <a:avLst/>
          </a:prstGeom>
        </p:spPr>
      </p:pic>
      <p:pic>
        <p:nvPicPr>
          <p:cNvPr id="25" name="black widow">
            <a:extLst>
              <a:ext uri="{FF2B5EF4-FFF2-40B4-BE49-F238E27FC236}">
                <a16:creationId xmlns:a16="http://schemas.microsoft.com/office/drawing/2014/main" id="{F11D391F-2755-4893-8E35-4CC2573D2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650" y="169334"/>
            <a:ext cx="2267545" cy="3743883"/>
          </a:xfrm>
          <a:prstGeom prst="rect">
            <a:avLst/>
          </a:prstGeom>
        </p:spPr>
      </p:pic>
      <p:pic>
        <p:nvPicPr>
          <p:cNvPr id="5" name="iron man">
            <a:extLst>
              <a:ext uri="{FF2B5EF4-FFF2-40B4-BE49-F238E27FC236}">
                <a16:creationId xmlns:a16="http://schemas.microsoft.com/office/drawing/2014/main" id="{4ABC2CBB-CEE4-42AD-B10D-8B132FB3E2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1" y="995760"/>
            <a:ext cx="2427626" cy="3619449"/>
          </a:xfrm>
          <a:prstGeom prst="rect">
            <a:avLst/>
          </a:prstGeom>
        </p:spPr>
      </p:pic>
      <p:pic>
        <p:nvPicPr>
          <p:cNvPr id="15" name="scarlet witch">
            <a:extLst>
              <a:ext uri="{FF2B5EF4-FFF2-40B4-BE49-F238E27FC236}">
                <a16:creationId xmlns:a16="http://schemas.microsoft.com/office/drawing/2014/main" id="{56287FAB-C077-4B65-9BB4-0CEB28B71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15" b="95024" l="9783" r="89946">
                        <a14:foregroundMark x1="43207" y1="10848" x2="53533" y2="7096"/>
                        <a14:foregroundMark x1="53533" y1="7096" x2="57337" y2="9217"/>
                        <a14:foregroundMark x1="24728" y1="88173" x2="23370" y2="95024"/>
                        <a14:backgroundMark x1="34375" y1="11338" x2="41304" y2="9788"/>
                        <a14:backgroundMark x1="24728" y1="19576" x2="24321" y2="16639"/>
                        <a14:backgroundMark x1="29076" y1="19902" x2="30842" y2="19168"/>
                        <a14:backgroundMark x1="29076" y1="16558" x2="29076" y2="16558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39" y="169334"/>
            <a:ext cx="5512832" cy="9183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4574-8D3F-4D41-8FC6-9651F97789C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9"/>
          <a:stretch/>
        </p:blipFill>
        <p:spPr>
          <a:xfrm flipH="1">
            <a:off x="-2329519" y="4052515"/>
            <a:ext cx="4986389" cy="7937514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0ADBF42-511A-41EA-B28A-B2A771131C61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AA88192-23C9-4C73-ADAD-EDB856D5147B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F17BE3-77DB-43F7-8F7A-3D59ED9D205E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46FD768-57E6-4D0B-9B68-137CF8DD5213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AAEACD2-F391-4AA3-A9B3-C41551664D27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2A06606-97D9-4640-968F-8F578EB3B0E6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sp>
        <p:nvSpPr>
          <p:cNvPr id="93" name="nama">
            <a:extLst>
              <a:ext uri="{FF2B5EF4-FFF2-40B4-BE49-F238E27FC236}">
                <a16:creationId xmlns:a16="http://schemas.microsoft.com/office/drawing/2014/main" id="{AABD3226-30E5-4795-A68A-18D465B75EFE}"/>
              </a:ext>
            </a:extLst>
          </p:cNvPr>
          <p:cNvSpPr txBox="1"/>
          <p:nvPr/>
        </p:nvSpPr>
        <p:spPr>
          <a:xfrm>
            <a:off x="6705240" y="2234359"/>
            <a:ext cx="42875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YOUR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NAME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cxnSp>
        <p:nvCxnSpPr>
          <p:cNvPr id="94" name="line 2">
            <a:extLst>
              <a:ext uri="{FF2B5EF4-FFF2-40B4-BE49-F238E27FC236}">
                <a16:creationId xmlns:a16="http://schemas.microsoft.com/office/drawing/2014/main" id="{83884D92-0B8F-44B6-BBF3-F989AB519631}"/>
              </a:ext>
            </a:extLst>
          </p:cNvPr>
          <p:cNvCxnSpPr/>
          <p:nvPr/>
        </p:nvCxnSpPr>
        <p:spPr>
          <a:xfrm>
            <a:off x="6808508" y="3349901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ine 1">
            <a:extLst>
              <a:ext uri="{FF2B5EF4-FFF2-40B4-BE49-F238E27FC236}">
                <a16:creationId xmlns:a16="http://schemas.microsoft.com/office/drawing/2014/main" id="{F634010F-5341-4288-8602-AFA4987E3CA6}"/>
              </a:ext>
            </a:extLst>
          </p:cNvPr>
          <p:cNvCxnSpPr/>
          <p:nvPr/>
        </p:nvCxnSpPr>
        <p:spPr>
          <a:xfrm>
            <a:off x="6828480" y="3915385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position">
            <a:extLst>
              <a:ext uri="{FF2B5EF4-FFF2-40B4-BE49-F238E27FC236}">
                <a16:creationId xmlns:a16="http://schemas.microsoft.com/office/drawing/2014/main" id="{6E575609-BCA1-4A8B-B938-3154D92F808F}"/>
              </a:ext>
            </a:extLst>
          </p:cNvPr>
          <p:cNvSpPr txBox="1"/>
          <p:nvPr/>
        </p:nvSpPr>
        <p:spPr>
          <a:xfrm>
            <a:off x="6773929" y="3459635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POSITION</a:t>
            </a:r>
          </a:p>
        </p:txBody>
      </p:sp>
    </p:spTree>
    <p:extLst>
      <p:ext uri="{BB962C8B-B14F-4D97-AF65-F5344CB8AC3E}">
        <p14:creationId xmlns:p14="http://schemas.microsoft.com/office/powerpoint/2010/main" val="181774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430505"/>
            </a:gs>
            <a:gs pos="27000">
              <a:srgbClr val="6800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7F28ABA-6BF1-45F9-8DD9-EE5657F8E8E5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E5C2F3C-BE1E-4CAF-AF2A-327A7B3BB5B4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9FFF760-57FE-4F6C-9D23-1013540BE2E9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6EE6D38-A55E-450A-B7E4-0DFDC648854C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926F62-CFAD-43E8-A8AB-04E0A6CCBA5B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F18BD54-50C4-4F86-A702-E746A851B53C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F6F3C60-FAF4-45FD-9BC7-170CD7FC6D3F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7A150CC-3F37-4F8D-9270-BF74DC4E9E23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38310C9-8870-422B-A691-07361AAAD0DE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34ED7BB-64B2-407B-8801-7E7EEE267DFC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B56D1CA-0212-410A-A39B-81176380D3E3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4454DA8-6C2A-42CC-A7BA-F1A194CB515E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BDD7C5D-95F1-4329-8F7C-AD3E28FAE2FA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A980F50-1FD4-419F-B226-169EB526BF6D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6BAA68C-8819-45CD-9890-00CD79161C5B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82F1465-86C4-4780-A11D-4F2E5CE5B306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83CFEE4-D7A0-479D-BCA5-B5E8590B1E46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FA314D7-E353-4ECF-A834-634B59C2A8DE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0B2BE9C-3BB8-41DF-9062-5CFF3497691C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88832A3-E7BC-447F-9FF9-E51A9F005863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FE9699C-DA3D-4CD8-93A5-01B1685CAA26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5643EEE-1B2A-4E0E-AA7F-ED971969789D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2ADC708-7D32-4FA4-B439-F1544A44BAD9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0E1C393-1574-464F-92FD-0CF7069A8A48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FD90BDC-68BC-4E04-B1DF-61A36DD672DF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89AAFFE-5249-41F0-B1CF-504DD8C8B055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D4C34BD-6ACD-42F5-8A43-69C47AADFBF0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D685DDC-8BE1-445B-9CF3-CD6A64CFBD56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A50271B-7F7B-40BD-AE82-0E8CDEB46027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8F1E7D4-06BC-41CB-8445-92E41D83078F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213792A-C17C-46E9-851A-6FBBDDB68B4B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F0A91E3-9A8A-4F71-9432-F79559F76C0A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0AC1A8A-39FB-4693-A3C6-FD538137622A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7412F93-E857-41A8-A1D5-942149694173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7BBDFFD-22A8-4F52-8BAF-D3F67AEF961F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58E3542-CBE1-4CF6-941E-05A9D2A2035C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F8D1BD1-AD7D-4E0A-A196-4FBB88283299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5F7D5AA2-051E-43D8-8B7C-2B55D5F544E0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1CE1917-6656-41E4-A093-AD1169A8DEE1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8FBB398-2B21-4A80-9118-6236B79E8BBF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162AEDB-FD3C-4DAF-873E-78C3E3AD6650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781E680-20B5-4A98-BF9F-D20D33EAC5A6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9027DFD-C658-42DA-B8E5-E6EF6EB6FBD3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D39BBD8-95AA-4752-8693-154DE11479AC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6B30934-0196-495B-B59B-458350D283D1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52579A5-8F74-49DD-9ED2-6BD7F0F44EF8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B88579D-69E3-4EA7-B6E7-BD98C9D6F723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995E0A6-CA3E-41D2-BE4D-6E202E941BA1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67C92A7-2D1A-4D9D-B173-3031103CBF2E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9497F7A-53E6-4DF3-BBC1-CDF95C8CC867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26790-CF72-4D80-8779-424A7B225997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E65A7E1-2310-4B42-A640-C01DBAA5DD58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0E4A1C5-59D1-483B-A0D3-B03F327B455D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9753B0B-14E0-4A25-8C7F-1C14BA435711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A44FD8C-1DAE-4A26-99B6-47858773F271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E25B0F-80BF-44CA-B362-F3BD4C346BA9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42740B8-C4B3-45C8-9774-393018F71E2C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5338FBB-6EC1-409C-B47E-59CD5C349808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F2DDC29-72CB-4A42-8169-85AF1F3B8393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488CFD4-72AE-457A-91DC-A1B58DBEEB8C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14E2368-150D-488F-9F7A-CAE995843413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A7E2BCF-E7B9-42E2-BA29-8FC8347488ED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thor">
            <a:extLst>
              <a:ext uri="{FF2B5EF4-FFF2-40B4-BE49-F238E27FC236}">
                <a16:creationId xmlns:a16="http://schemas.microsoft.com/office/drawing/2014/main" id="{6A1EDC76-CB5A-449A-B0D1-A30268EF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3036" y="290079"/>
            <a:ext cx="2713734" cy="392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E1B7B-4FB3-45A4-85C8-D9B753FF6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5693" y="356251"/>
            <a:ext cx="2134251" cy="3894015"/>
          </a:xfrm>
          <a:prstGeom prst="rect">
            <a:avLst/>
          </a:prstGeom>
        </p:spPr>
      </p:pic>
      <p:pic>
        <p:nvPicPr>
          <p:cNvPr id="17" name="Captain america">
            <a:extLst>
              <a:ext uri="{FF2B5EF4-FFF2-40B4-BE49-F238E27FC236}">
                <a16:creationId xmlns:a16="http://schemas.microsoft.com/office/drawing/2014/main" id="{5F6F69EF-E111-4710-AFA0-AD9E8B8D5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2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998" y="264089"/>
            <a:ext cx="1753597" cy="3647483"/>
          </a:xfrm>
          <a:prstGeom prst="rect">
            <a:avLst/>
          </a:prstGeom>
        </p:spPr>
      </p:pic>
      <p:pic>
        <p:nvPicPr>
          <p:cNvPr id="25" name="black widow">
            <a:extLst>
              <a:ext uri="{FF2B5EF4-FFF2-40B4-BE49-F238E27FC236}">
                <a16:creationId xmlns:a16="http://schemas.microsoft.com/office/drawing/2014/main" id="{F11D391F-2755-4893-8E35-4CC2573D2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19" y="1355318"/>
            <a:ext cx="2267545" cy="3743883"/>
          </a:xfrm>
          <a:prstGeom prst="rect">
            <a:avLst/>
          </a:prstGeom>
        </p:spPr>
      </p:pic>
      <p:pic>
        <p:nvPicPr>
          <p:cNvPr id="5" name="iron man">
            <a:extLst>
              <a:ext uri="{FF2B5EF4-FFF2-40B4-BE49-F238E27FC236}">
                <a16:creationId xmlns:a16="http://schemas.microsoft.com/office/drawing/2014/main" id="{4ABC2CBB-CEE4-42AD-B10D-8B132FB3E2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80" y="626532"/>
            <a:ext cx="5627084" cy="8389655"/>
          </a:xfrm>
          <a:prstGeom prst="rect">
            <a:avLst/>
          </a:prstGeom>
        </p:spPr>
      </p:pic>
      <p:pic>
        <p:nvPicPr>
          <p:cNvPr id="15" name="scarlet witch">
            <a:extLst>
              <a:ext uri="{FF2B5EF4-FFF2-40B4-BE49-F238E27FC236}">
                <a16:creationId xmlns:a16="http://schemas.microsoft.com/office/drawing/2014/main" id="{56287FAB-C077-4B65-9BB4-0CEB28B71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15" b="95024" l="9783" r="89946">
                        <a14:foregroundMark x1="43207" y1="10848" x2="53533" y2="7096"/>
                        <a14:foregroundMark x1="53533" y1="7096" x2="57337" y2="9217"/>
                        <a14:foregroundMark x1="24728" y1="88173" x2="23370" y2="95024"/>
                        <a14:backgroundMark x1="34375" y1="11338" x2="41304" y2="9788"/>
                        <a14:backgroundMark x1="24728" y1="19576" x2="24321" y2="16639"/>
                        <a14:backgroundMark x1="29076" y1="19902" x2="30842" y2="19168"/>
                        <a14:backgroundMark x1="29076" y1="16558" x2="29076" y2="16558"/>
                      </a14:backgroundRemoval>
                    </a14:imgEffect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1521" y="3819410"/>
            <a:ext cx="4765100" cy="7937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4574-8D3F-4D41-8FC6-9651F97789C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9"/>
          <a:stretch/>
        </p:blipFill>
        <p:spPr>
          <a:xfrm flipH="1">
            <a:off x="-4788888" y="4645181"/>
            <a:ext cx="4986389" cy="7937514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A0C2ECB-1033-4C3B-890B-666E454A60AC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CDC99B-7DE8-4F36-AF02-781B5907970E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C121C88-525C-4028-A5EF-76457DAF2878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45CB586-FD52-40C8-A67C-6D87C199514A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6161B2A-7976-4696-93D8-C0008852F860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87968F5-23BA-4CA7-B9AE-C1B60D69C555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sp>
        <p:nvSpPr>
          <p:cNvPr id="93" name="nama">
            <a:extLst>
              <a:ext uri="{FF2B5EF4-FFF2-40B4-BE49-F238E27FC236}">
                <a16:creationId xmlns:a16="http://schemas.microsoft.com/office/drawing/2014/main" id="{E13CE8CD-3263-46E2-BEC8-AC16D28F0570}"/>
              </a:ext>
            </a:extLst>
          </p:cNvPr>
          <p:cNvSpPr txBox="1"/>
          <p:nvPr/>
        </p:nvSpPr>
        <p:spPr>
          <a:xfrm>
            <a:off x="6705240" y="2234359"/>
            <a:ext cx="42875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YOUR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NAME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cxnSp>
        <p:nvCxnSpPr>
          <p:cNvPr id="94" name="line 2">
            <a:extLst>
              <a:ext uri="{FF2B5EF4-FFF2-40B4-BE49-F238E27FC236}">
                <a16:creationId xmlns:a16="http://schemas.microsoft.com/office/drawing/2014/main" id="{F17192E5-594A-4BC9-BDCD-BA82DA57E26B}"/>
              </a:ext>
            </a:extLst>
          </p:cNvPr>
          <p:cNvCxnSpPr/>
          <p:nvPr/>
        </p:nvCxnSpPr>
        <p:spPr>
          <a:xfrm>
            <a:off x="6808508" y="3349901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ine 1">
            <a:extLst>
              <a:ext uri="{FF2B5EF4-FFF2-40B4-BE49-F238E27FC236}">
                <a16:creationId xmlns:a16="http://schemas.microsoft.com/office/drawing/2014/main" id="{E7BD3D21-687A-4088-A089-A710146B359B}"/>
              </a:ext>
            </a:extLst>
          </p:cNvPr>
          <p:cNvCxnSpPr/>
          <p:nvPr/>
        </p:nvCxnSpPr>
        <p:spPr>
          <a:xfrm>
            <a:off x="6828480" y="3915385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position">
            <a:extLst>
              <a:ext uri="{FF2B5EF4-FFF2-40B4-BE49-F238E27FC236}">
                <a16:creationId xmlns:a16="http://schemas.microsoft.com/office/drawing/2014/main" id="{524A5945-D75A-4B51-8A4A-839859AA4722}"/>
              </a:ext>
            </a:extLst>
          </p:cNvPr>
          <p:cNvSpPr txBox="1"/>
          <p:nvPr/>
        </p:nvSpPr>
        <p:spPr>
          <a:xfrm>
            <a:off x="6773929" y="3459635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POSITION</a:t>
            </a:r>
          </a:p>
        </p:txBody>
      </p:sp>
    </p:spTree>
    <p:extLst>
      <p:ext uri="{BB962C8B-B14F-4D97-AF65-F5344CB8AC3E}">
        <p14:creationId xmlns:p14="http://schemas.microsoft.com/office/powerpoint/2010/main" val="3929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430505"/>
            </a:gs>
            <a:gs pos="27000">
              <a:srgbClr val="6800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A4C20E7-83CF-4B33-94F6-D0842C534F8B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A9EAEDD-7B46-4FA4-9F0E-4D8B2AD5A8DA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B89E600-EA91-46A9-9397-D636E866A247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7C5F802-7554-4398-8A24-4520CFC6B23D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5D6A83D-01A2-46D0-9DB7-0BE01A60D7F6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DEF6D57-2EE4-489E-8B46-7F0214B8C54E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6B9AE31-AF6C-4A69-8D65-B8CB07EC9D5E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56E425F-AB00-471C-AFCC-F4AD4AF616FB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1E645B9-E46A-4EBC-969F-4F450D4B1CA7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6E6594F-D91B-48CA-86A4-CC7FCCAAA1EB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4631458-FE2D-4ECE-9934-1D0E9BA9361D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D1BCDD-C6C4-4A04-9ACC-3F23F680E8D8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3B3356F-8860-4CEC-A8B9-EB11ED8A7417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C34CCDD-AD3A-4208-B5D5-78383D3CA12B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5A3AE12-E18A-427C-A4D0-E708F2B06188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2EB3638-A34F-41D5-B246-6CE4BDF526C4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587C737-C13C-485D-83DE-160A94FCEE43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F3FAD3E-F563-4E28-82E1-0DF6C6DC9B3E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FDB54C3-CED1-4E03-8649-A25181EE6E40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4604D0-99E2-4AB2-BBE8-99A348E30605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5BD9978-49C1-4ABC-8AC0-7E40E589FEF2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DBD8A38-3546-4E4A-900B-525D7395BB30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7B3E2C5-FE14-431A-84A5-1A047746223B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18BDF47-E0DD-4154-BF9D-F247028E96F9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8074CCB-415F-4E34-8CE6-85A707CCF097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C642207-95E0-431B-9E4C-60BC8BB23385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54BEF13-1D6A-49E2-AADD-1755091C47DC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8BE11E5-C63B-45E4-9619-6187CD36289A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41EE771-0D89-42D3-8F7E-6F29C444BAED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6A8250E-8DDA-4EE1-9627-A67854A17335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EC00DDE-8A3B-4F67-A2BC-50788E07A605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28B44F5-C00F-44BC-B5E0-51809566EDC0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B49EF05-CAAD-4443-9DC5-2D9A12BCD994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2B5E0D7-CCE3-4400-BA45-3405AD38DFB5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D03B0EB-811A-4807-835D-CE87B5BCFFA6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14B9A30-479B-400C-831C-EE8A8A9E414B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1AF5A1C-D9C6-4376-8BCC-A2246510E540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1B7B713-611A-4BA2-BB77-CD4CD2746631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41AFA39-2FA1-4CFE-9916-57A07C7C155F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C9EB7C8-F996-4EE8-9FD9-463B075BDA5B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EA69F5-1956-42AA-91CF-97189F667E8D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5A8FD1A-1CF1-4BC0-B0DC-F4985F2FE06F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EF0E6F0-508E-498E-85A7-D8981A13D9CA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48A561E-B4B3-4AF4-95C9-A2C36FB866ED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7799BF5-6FBA-4474-AA6B-0A4018E8AF78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3E59273-71CC-4990-8A3B-80EFF4360AB7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106384B-9FAC-449D-B16D-845872D4BF1A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4F8AA80-3BE6-4C0A-B726-562218D0BF15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BEA8DFA-569B-40E7-9358-386B65344E47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56D2460-20FC-4180-9E2B-8B92DC819D84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739FF36-6CCF-4F50-B6F8-8FD045FA549C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CF50ED1-3F4E-4599-B674-FB9CC07B94EA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EC4AE9D-376E-45B7-8820-8FF618B36234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EA88D13-7EAE-4287-BA76-7268420930C4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8FFB434-F04E-4A2E-BC5C-C9E9264226A7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BA12B0D-5BF4-4F42-9E23-8ADBBC79EA69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46D2253-83D8-4ED9-B1B5-3904156FA3F5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A134235-B64F-4021-B97A-E4A6F99AB06A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4951A0E-31FC-4625-B5E8-B5ACFBF7E58A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1A4709-DB9A-4094-99B6-11B7638B9727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F1600C9-B977-42FB-BC88-5B932440A24E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3A3AEAA-E0BA-4A81-8B34-F298DEE24C48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thor">
            <a:extLst>
              <a:ext uri="{FF2B5EF4-FFF2-40B4-BE49-F238E27FC236}">
                <a16:creationId xmlns:a16="http://schemas.microsoft.com/office/drawing/2014/main" id="{6A1EDC76-CB5A-449A-B0D1-A30268EF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9835" y="-86089"/>
            <a:ext cx="2713734" cy="392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E1B7B-4FB3-45A4-85C8-D9B753FF6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381" y="1992"/>
            <a:ext cx="2134251" cy="3894015"/>
          </a:xfrm>
          <a:prstGeom prst="rect">
            <a:avLst/>
          </a:prstGeom>
        </p:spPr>
      </p:pic>
      <p:pic>
        <p:nvPicPr>
          <p:cNvPr id="17" name="Captain america">
            <a:extLst>
              <a:ext uri="{FF2B5EF4-FFF2-40B4-BE49-F238E27FC236}">
                <a16:creationId xmlns:a16="http://schemas.microsoft.com/office/drawing/2014/main" id="{5F6F69EF-E111-4710-AFA0-AD9E8B8D5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2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87" y="1136501"/>
            <a:ext cx="1753597" cy="3647483"/>
          </a:xfrm>
          <a:prstGeom prst="rect">
            <a:avLst/>
          </a:prstGeom>
        </p:spPr>
      </p:pic>
      <p:pic>
        <p:nvPicPr>
          <p:cNvPr id="25" name="black widow">
            <a:extLst>
              <a:ext uri="{FF2B5EF4-FFF2-40B4-BE49-F238E27FC236}">
                <a16:creationId xmlns:a16="http://schemas.microsoft.com/office/drawing/2014/main" id="{F11D391F-2755-4893-8E35-4CC2573D2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83" y="544530"/>
            <a:ext cx="5236848" cy="8646420"/>
          </a:xfrm>
          <a:prstGeom prst="rect">
            <a:avLst/>
          </a:prstGeom>
        </p:spPr>
      </p:pic>
      <p:pic>
        <p:nvPicPr>
          <p:cNvPr id="5" name="iron man">
            <a:extLst>
              <a:ext uri="{FF2B5EF4-FFF2-40B4-BE49-F238E27FC236}">
                <a16:creationId xmlns:a16="http://schemas.microsoft.com/office/drawing/2014/main" id="{4ABC2CBB-CEE4-42AD-B10D-8B132FB3E2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3889" y="4250266"/>
            <a:ext cx="4909173" cy="7319292"/>
          </a:xfrm>
          <a:prstGeom prst="rect">
            <a:avLst/>
          </a:prstGeom>
        </p:spPr>
      </p:pic>
      <p:pic>
        <p:nvPicPr>
          <p:cNvPr id="15" name="scarlet witch">
            <a:extLst>
              <a:ext uri="{FF2B5EF4-FFF2-40B4-BE49-F238E27FC236}">
                <a16:creationId xmlns:a16="http://schemas.microsoft.com/office/drawing/2014/main" id="{56287FAB-C077-4B65-9BB4-0CEB28B717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015" b="95024" l="9783" r="89946">
                        <a14:foregroundMark x1="43207" y1="10848" x2="53533" y2="7096"/>
                        <a14:foregroundMark x1="53533" y1="7096" x2="57337" y2="9217"/>
                        <a14:foregroundMark x1="24728" y1="88173" x2="23370" y2="95024"/>
                        <a14:backgroundMark x1="34375" y1="11338" x2="41304" y2="9788"/>
                        <a14:backgroundMark x1="24728" y1="19576" x2="24321" y2="16639"/>
                        <a14:backgroundMark x1="29076" y1="19902" x2="30842" y2="19168"/>
                        <a14:backgroundMark x1="29076" y1="16558" x2="29076" y2="16558"/>
                      </a14:backgroundRemoval>
                    </a14:imgEffect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9257" y="4922066"/>
            <a:ext cx="4765100" cy="7937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4574-8D3F-4D41-8FC6-9651F97789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9"/>
          <a:stretch/>
        </p:blipFill>
        <p:spPr>
          <a:xfrm flipH="1">
            <a:off x="-6886624" y="5747837"/>
            <a:ext cx="4986389" cy="7937514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60FF825-383C-4237-964F-A8BB6AE9CEE2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885BD3-3880-4CD4-A3D3-19D1D621D307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F1043C5-5D53-4C91-9363-3F7249CEE9AF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0CB73EF-57AE-48E6-BA80-FCC62B11892A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0B0D9C-102F-4E1B-8E46-A1C262943445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782A93D-51F1-494A-BEC1-5333EF49B96A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sp>
        <p:nvSpPr>
          <p:cNvPr id="93" name="nama">
            <a:extLst>
              <a:ext uri="{FF2B5EF4-FFF2-40B4-BE49-F238E27FC236}">
                <a16:creationId xmlns:a16="http://schemas.microsoft.com/office/drawing/2014/main" id="{73F6053B-CD2A-49E0-86E5-944ABA384C1A}"/>
              </a:ext>
            </a:extLst>
          </p:cNvPr>
          <p:cNvSpPr txBox="1"/>
          <p:nvPr/>
        </p:nvSpPr>
        <p:spPr>
          <a:xfrm>
            <a:off x="6665531" y="3851916"/>
            <a:ext cx="42875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YOUR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NAME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cxnSp>
        <p:nvCxnSpPr>
          <p:cNvPr id="94" name="line 2">
            <a:extLst>
              <a:ext uri="{FF2B5EF4-FFF2-40B4-BE49-F238E27FC236}">
                <a16:creationId xmlns:a16="http://schemas.microsoft.com/office/drawing/2014/main" id="{6599D1E7-FEB6-4608-8CE6-ECAEF042D28D}"/>
              </a:ext>
            </a:extLst>
          </p:cNvPr>
          <p:cNvCxnSpPr/>
          <p:nvPr/>
        </p:nvCxnSpPr>
        <p:spPr>
          <a:xfrm>
            <a:off x="6768799" y="4967458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ine 1">
            <a:extLst>
              <a:ext uri="{FF2B5EF4-FFF2-40B4-BE49-F238E27FC236}">
                <a16:creationId xmlns:a16="http://schemas.microsoft.com/office/drawing/2014/main" id="{0DCDD4BC-5652-41E4-B06E-57BB8ABC57A4}"/>
              </a:ext>
            </a:extLst>
          </p:cNvPr>
          <p:cNvCxnSpPr/>
          <p:nvPr/>
        </p:nvCxnSpPr>
        <p:spPr>
          <a:xfrm>
            <a:off x="6788771" y="5532942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position">
            <a:extLst>
              <a:ext uri="{FF2B5EF4-FFF2-40B4-BE49-F238E27FC236}">
                <a16:creationId xmlns:a16="http://schemas.microsoft.com/office/drawing/2014/main" id="{79F37017-17C4-4EBA-A7E7-52F643D03AC3}"/>
              </a:ext>
            </a:extLst>
          </p:cNvPr>
          <p:cNvSpPr txBox="1"/>
          <p:nvPr/>
        </p:nvSpPr>
        <p:spPr>
          <a:xfrm>
            <a:off x="6734220" y="5077192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POSITION</a:t>
            </a:r>
          </a:p>
        </p:txBody>
      </p:sp>
    </p:spTree>
    <p:extLst>
      <p:ext uri="{BB962C8B-B14F-4D97-AF65-F5344CB8AC3E}">
        <p14:creationId xmlns:p14="http://schemas.microsoft.com/office/powerpoint/2010/main" val="351352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430505"/>
            </a:gs>
            <a:gs pos="27000">
              <a:srgbClr val="6800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6450B4C-30E0-4991-94C8-87A22DC70EAE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371636-6C94-42AD-A0EF-02A6B69E7B78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73329EC-BD7D-4FCD-A840-34348AA0B28E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7EC8DCD-E151-4404-83A7-FD1426FD1665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3541D42-0E19-4E78-A4F5-264D912F3CD2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32770F8-9011-4CAA-8DC1-DA2819EF8535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EC4C4FB-87D7-4860-944F-9191AEB32299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A5143DD-27EE-4005-9278-DCA821C84AE9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1FD0BD4-9058-471F-93EB-FBA09B182EDD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38D8395-66ED-4358-B2EA-F550F068CA83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E41B9F0-E4B8-4F61-8838-8F7A5769DA58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D396578-6E85-494C-AAB8-238B26E1DB25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58B37A8-8203-4E40-B026-2A60592AB4B3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05C2AD5-A8B0-4628-AE0A-F3CB60CE985F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384CAEF-9FBF-430A-8CA8-E1C969596877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1EF731B-C1D6-407E-9744-2443EBC0E203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D85C9C8-C253-446A-A459-29AC5E397374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92DE963-D9F9-4FA7-8A88-D95F14AC2C1A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278E065-888C-4D6D-9304-07E1BB199C6A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7DC716D-8E2C-4C3D-AEEF-B87ED24DDA4F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342BE99-DB16-4DF5-A883-AF53EC3F66AB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FA9C0C7-120A-4B18-B9AD-CA343D64619D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A80C671-DE7A-4759-A3C3-437C2125862A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BA674DA-3F42-46C3-89F1-FDCD11B0CED4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AB7DFA6-EDDD-47DC-A2F4-65367842AF12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97432F7-DCF9-47A4-95F9-87887F4BE140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B7AEAA4-C539-4536-89AE-AC50BC783040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0A0D431-D95C-472E-9A27-881C1C939FAB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24DA13A-8B04-43BA-9AA2-4CEA0A3E0FFC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4933BA6-ADDF-4474-8EFD-64C5E36E587C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A9FFDCB-FBE6-4768-ABFB-4395F145886C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3B2BCA0-2BC9-492C-AB8A-3341618E83DC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26805CB-9836-4736-9209-A4C0B3F06955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9058664-EDAE-4241-88A1-4706DE0B9853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C3CEBE0-4BDA-4568-A121-B6254D83E21A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157CFD1-F4E4-49E7-8D0C-F2110E95236D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BA56B13-7BED-470F-9223-2DF8B5A84452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E53C078-5316-4BA3-A390-6BCD2356AB5F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C874720-DC13-44A2-B596-C15994BD1E21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2D75C67-A05A-4552-9A3E-1BA0390BFE56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3B78FA0-0C37-460D-806B-5109D336AB6B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4DD38BD-53F6-45C3-9EBD-F7DF949AD848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3AF19DA-B5F9-469B-920D-F437A9F5EF73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C267318-2FCD-4217-B5C2-4BFB3D6FCFAE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0BD6A9A-8725-49BA-BDDC-214E10DC63A2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A8EA1B-B864-4227-B6F4-5FF2C6F8FDC3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BDDEA41-4CD9-4CDE-B259-FFB9F07D2527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5B305DB-2AF3-413A-AD0B-E431712A6F02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42C31B2-74AB-4193-9E2D-F60CD0207936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6C20827-DD0B-4078-AE0B-1118F0A6B70E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683B277-C435-45EE-A54E-B6E6D6955A38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11DB74A-C679-4D82-BCAE-12EAD787E80B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991C46A-0714-42E4-89F5-A027751F4F17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D82DB95-2876-422A-B3A7-8EC7DE720442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50CCB5D-60EF-4F84-AB9F-8EAA78835AB9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0483D61-FEFC-4361-85BE-BE4A0CF6CFBC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CC10110-7B3E-4DEE-8839-5DADA7D96B65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A384874-C42C-4FEC-A425-AEF6DB1BA604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AD0EBCB-E4F4-49E8-B20E-22B00D0CE2EF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616CD28-67DE-459E-8750-4E9F49D73179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ACBC237-1AB5-44DE-AEAD-CA372CF8805B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D6DB8D3-5FE4-4395-9B98-14DE9FA6CAB3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thor">
            <a:extLst>
              <a:ext uri="{FF2B5EF4-FFF2-40B4-BE49-F238E27FC236}">
                <a16:creationId xmlns:a16="http://schemas.microsoft.com/office/drawing/2014/main" id="{6A1EDC76-CB5A-449A-B0D1-A30268EF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256" y="229167"/>
            <a:ext cx="2713734" cy="392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E1B7B-4FB3-45A4-85C8-D9B753FF6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07" y="1481992"/>
            <a:ext cx="2134251" cy="3894015"/>
          </a:xfrm>
          <a:prstGeom prst="rect">
            <a:avLst/>
          </a:prstGeom>
        </p:spPr>
      </p:pic>
      <p:pic>
        <p:nvPicPr>
          <p:cNvPr id="17" name="Captain america">
            <a:extLst>
              <a:ext uri="{FF2B5EF4-FFF2-40B4-BE49-F238E27FC236}">
                <a16:creationId xmlns:a16="http://schemas.microsoft.com/office/drawing/2014/main" id="{5F6F69EF-E111-4710-AFA0-AD9E8B8D5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02" y="893799"/>
            <a:ext cx="4518126" cy="9397705"/>
          </a:xfrm>
          <a:prstGeom prst="rect">
            <a:avLst/>
          </a:prstGeom>
        </p:spPr>
      </p:pic>
      <p:pic>
        <p:nvPicPr>
          <p:cNvPr id="25" name="black widow">
            <a:extLst>
              <a:ext uri="{FF2B5EF4-FFF2-40B4-BE49-F238E27FC236}">
                <a16:creationId xmlns:a16="http://schemas.microsoft.com/office/drawing/2014/main" id="{F11D391F-2755-4893-8E35-4CC2573D2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9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171" y="4524186"/>
            <a:ext cx="4765100" cy="7867529"/>
          </a:xfrm>
          <a:prstGeom prst="rect">
            <a:avLst/>
          </a:prstGeom>
        </p:spPr>
      </p:pic>
      <p:pic>
        <p:nvPicPr>
          <p:cNvPr id="5" name="iron man">
            <a:extLst>
              <a:ext uri="{FF2B5EF4-FFF2-40B4-BE49-F238E27FC236}">
                <a16:creationId xmlns:a16="http://schemas.microsoft.com/office/drawing/2014/main" id="{4ABC2CBB-CEE4-42AD-B10D-8B132FB3E2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214" y="5204280"/>
            <a:ext cx="4909173" cy="7319292"/>
          </a:xfrm>
          <a:prstGeom prst="rect">
            <a:avLst/>
          </a:prstGeom>
        </p:spPr>
      </p:pic>
      <p:pic>
        <p:nvPicPr>
          <p:cNvPr id="15" name="scarlet witch">
            <a:extLst>
              <a:ext uri="{FF2B5EF4-FFF2-40B4-BE49-F238E27FC236}">
                <a16:creationId xmlns:a16="http://schemas.microsoft.com/office/drawing/2014/main" id="{56287FAB-C077-4B65-9BB4-0CEB28B717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015" b="95024" l="9783" r="89946">
                        <a14:foregroundMark x1="43207" y1="10848" x2="53533" y2="7096"/>
                        <a14:foregroundMark x1="53533" y1="7096" x2="57337" y2="9217"/>
                        <a14:foregroundMark x1="24728" y1="88173" x2="23370" y2="95024"/>
                        <a14:backgroundMark x1="34375" y1="11338" x2="41304" y2="9788"/>
                        <a14:backgroundMark x1="24728" y1="19576" x2="24321" y2="16639"/>
                        <a14:backgroundMark x1="29076" y1="19902" x2="30842" y2="19168"/>
                        <a14:backgroundMark x1="29076" y1="16558" x2="29076" y2="16558"/>
                      </a14:backgroundRemoval>
                    </a14:imgEffect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00582" y="5876080"/>
            <a:ext cx="4765100" cy="7937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4574-8D3F-4D41-8FC6-9651F97789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9"/>
          <a:stretch/>
        </p:blipFill>
        <p:spPr>
          <a:xfrm flipH="1">
            <a:off x="-9737949" y="6701851"/>
            <a:ext cx="4986389" cy="7937514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44621287-B214-485F-91CD-706265CD6925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02CE529-570F-4B16-9AF8-CC8EB7F7F91E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445139-647A-4240-BD9B-427AD57A1344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29D6E73-4F73-4389-9BFE-F22478CE6301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17A381-ED45-4797-9497-1153963B09C4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C26DD4C-1AD1-4E90-97A7-8DFFE9DD22EE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sp>
        <p:nvSpPr>
          <p:cNvPr id="93" name="nama">
            <a:extLst>
              <a:ext uri="{FF2B5EF4-FFF2-40B4-BE49-F238E27FC236}">
                <a16:creationId xmlns:a16="http://schemas.microsoft.com/office/drawing/2014/main" id="{8C005FF7-49DC-42A1-9691-5CFF23D31BF7}"/>
              </a:ext>
            </a:extLst>
          </p:cNvPr>
          <p:cNvSpPr txBox="1"/>
          <p:nvPr/>
        </p:nvSpPr>
        <p:spPr>
          <a:xfrm>
            <a:off x="6705240" y="2234359"/>
            <a:ext cx="42875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YOUR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NAME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cxnSp>
        <p:nvCxnSpPr>
          <p:cNvPr id="94" name="line 2">
            <a:extLst>
              <a:ext uri="{FF2B5EF4-FFF2-40B4-BE49-F238E27FC236}">
                <a16:creationId xmlns:a16="http://schemas.microsoft.com/office/drawing/2014/main" id="{26D90F65-F8C0-4F31-8FFB-002F36B72D0D}"/>
              </a:ext>
            </a:extLst>
          </p:cNvPr>
          <p:cNvCxnSpPr/>
          <p:nvPr/>
        </p:nvCxnSpPr>
        <p:spPr>
          <a:xfrm>
            <a:off x="6808508" y="3349901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ine 1">
            <a:extLst>
              <a:ext uri="{FF2B5EF4-FFF2-40B4-BE49-F238E27FC236}">
                <a16:creationId xmlns:a16="http://schemas.microsoft.com/office/drawing/2014/main" id="{F9FCE57D-FEA6-4A80-9491-793F0652C813}"/>
              </a:ext>
            </a:extLst>
          </p:cNvPr>
          <p:cNvCxnSpPr/>
          <p:nvPr/>
        </p:nvCxnSpPr>
        <p:spPr>
          <a:xfrm>
            <a:off x="6828480" y="3915385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position">
            <a:extLst>
              <a:ext uri="{FF2B5EF4-FFF2-40B4-BE49-F238E27FC236}">
                <a16:creationId xmlns:a16="http://schemas.microsoft.com/office/drawing/2014/main" id="{4D80DFFF-9DE4-4398-B3EE-991B9DDF4DA9}"/>
              </a:ext>
            </a:extLst>
          </p:cNvPr>
          <p:cNvSpPr txBox="1"/>
          <p:nvPr/>
        </p:nvSpPr>
        <p:spPr>
          <a:xfrm>
            <a:off x="6773929" y="3459635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POSITION</a:t>
            </a:r>
          </a:p>
        </p:txBody>
      </p:sp>
    </p:spTree>
    <p:extLst>
      <p:ext uri="{BB962C8B-B14F-4D97-AF65-F5344CB8AC3E}">
        <p14:creationId xmlns:p14="http://schemas.microsoft.com/office/powerpoint/2010/main" val="402390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430505"/>
            </a:gs>
            <a:gs pos="27000">
              <a:srgbClr val="6800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9F32C3E-91F3-45E0-976E-26477289D9DD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13DB43-E516-4CF5-B919-07AB56A59F9A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38E7C70-B751-4A0B-8258-BEFF1070996C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C36B867-467B-4ED2-BBC1-3A0A1FB5E892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A8E920-EA8E-4ECB-8248-C820FC2ABFD4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255E2E8-69D3-48E2-AC4E-AD69FE394348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F0D4AAB-86E4-4FE2-BF3B-59BA8972DFF8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C212531-79B6-4A6C-8C80-11DDFF30668E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A94B9F1-3169-4720-AAA8-A9E48DB71DE5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6A39829-38F8-4117-A09C-DA1ECDB75F44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3B6666E-4636-4383-88E8-395386951D75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BD04116-8C03-4721-9ECC-B20BB6B68EC5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E11F3F1-958F-4F58-9374-779836AAB82C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6494684-EF07-42A9-8FF9-1358B0A2CF06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A1358D0-EBD6-4AD7-B02A-157828AEDF1A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355E89F-0386-4BA9-82B5-8CD9800583DA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DB8D1DE-CAEA-423B-879C-806CC1DD4744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DA69690-1528-4651-92A7-1FFCD93B84B6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39BF5C-6393-4EAC-951C-1B04A7F6C427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71CA503-224F-483C-9763-DA32EC36B959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4885B1E-7783-42D2-8817-0DDE453ADFA3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D5BE0DA-9E1F-4A84-9B57-D439211B973D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0600922-C9D2-4B5E-837B-6DB96E222704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3F23CFC-68BC-4ED0-8717-9C7899D7EE23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E499A36-137A-4BDB-8D39-0AA9B61FBDAD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C788ADD-3BE9-4CDE-B5C0-66130A36F393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FF270FB-1907-462E-9867-C746E2DEEADD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D35D336-1E2C-4FE2-9399-67E0619CD8DB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247BCA1-7D27-4612-9C2C-1F12ACB77833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9552520-2358-457C-B542-55CE628287FF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F38738C-CE97-4494-9D49-608FAFAE1FD6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EA3762E-3229-41BE-9A6F-80A49321C819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F02515A-5A1F-4F46-98EE-32C8FE32C937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17AFEF-BA7F-4598-9EBC-D04B37260B37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ADF89B8-FD2A-429C-82B9-C082A511857C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B3CAFF4-EAB8-4C64-9E82-2CBBD1DE5132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279CB51-3AD6-4665-AE3F-AFFDBD0510BF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675E5AB-1E71-43F0-9CA4-F3D27FE802C5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DF0F1EA-C615-42C6-A3D9-71E62766D37F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FD4DA0C-62B4-4E6E-982B-F81CA88203A1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BF105FE-CB0A-445D-8E64-3A15F8F79888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83CD79-4AF5-44FD-AE41-58D17A5A6C39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92C6EEC-3DE9-4374-86F1-C813306A5FCC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36CE8A2-DDA1-4B44-8508-9D32A9EDDA3C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5E0D83F-04CC-4A34-A69B-1BE021B71FE9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9206E69-6E37-4C3C-B590-DBA9EBFB3061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621E49E-A7B6-4F52-8715-088C268A168B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AC36A0F-FE09-445B-9D32-AF92E4503350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BF77B1F-9F0A-4156-B15A-156835173FF3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B4132C0-8974-469A-A3E8-5984C11E4D42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57D38BC-4763-4227-87B9-5779232DF190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1D06EC5-249B-49CD-9041-3DA101E0809F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C62EE46-A9C5-403E-9106-B4164B9ADDF6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712CE3D-9B6B-4C42-89AD-21CC6F8033E1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01B51E8-F8ED-4F6B-A5BC-C09A4C8B05AB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93A4768-A318-4154-85EF-E05BD863B6A6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5EF9948-330D-40ED-B6A0-50BA46E3248E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4862D67-530F-4BE8-854E-59D1BC9A97EF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AD3422A-BFEB-40E7-BA69-B52FAC69DEF6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CA9F769-FE01-46E0-97B6-4F1CC97F5513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A195025-6779-4EBC-9023-5DBFEFB634AE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EA27BB1-84B2-4EF0-AEC8-E8246C57FE06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thor">
            <a:extLst>
              <a:ext uri="{FF2B5EF4-FFF2-40B4-BE49-F238E27FC236}">
                <a16:creationId xmlns:a16="http://schemas.microsoft.com/office/drawing/2014/main" id="{6A1EDC76-CB5A-449A-B0D1-A30268EF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67" y="515364"/>
            <a:ext cx="2713734" cy="3923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E1B7B-4FB3-45A4-85C8-D9B753FF6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29" y="515364"/>
            <a:ext cx="5426168" cy="9900232"/>
          </a:xfrm>
          <a:prstGeom prst="rect">
            <a:avLst/>
          </a:prstGeom>
        </p:spPr>
      </p:pic>
      <p:pic>
        <p:nvPicPr>
          <p:cNvPr id="17" name="Captain america">
            <a:extLst>
              <a:ext uri="{FF2B5EF4-FFF2-40B4-BE49-F238E27FC236}">
                <a16:creationId xmlns:a16="http://schemas.microsoft.com/office/drawing/2014/main" id="{5F6F69EF-E111-4710-AFA0-AD9E8B8D5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8354" y="4316221"/>
            <a:ext cx="3961094" cy="8239078"/>
          </a:xfrm>
          <a:prstGeom prst="rect">
            <a:avLst/>
          </a:prstGeom>
        </p:spPr>
      </p:pic>
      <p:pic>
        <p:nvPicPr>
          <p:cNvPr id="25" name="black widow">
            <a:extLst>
              <a:ext uri="{FF2B5EF4-FFF2-40B4-BE49-F238E27FC236}">
                <a16:creationId xmlns:a16="http://schemas.microsoft.com/office/drawing/2014/main" id="{F11D391F-2755-4893-8E35-4CC2573D2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9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2671" y="5465480"/>
            <a:ext cx="4765100" cy="7867529"/>
          </a:xfrm>
          <a:prstGeom prst="rect">
            <a:avLst/>
          </a:prstGeom>
        </p:spPr>
      </p:pic>
      <p:pic>
        <p:nvPicPr>
          <p:cNvPr id="5" name="iron man">
            <a:extLst>
              <a:ext uri="{FF2B5EF4-FFF2-40B4-BE49-F238E27FC236}">
                <a16:creationId xmlns:a16="http://schemas.microsoft.com/office/drawing/2014/main" id="{4ABC2CBB-CEE4-42AD-B10D-8B132FB3E2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2714" y="6145574"/>
            <a:ext cx="4909173" cy="7319292"/>
          </a:xfrm>
          <a:prstGeom prst="rect">
            <a:avLst/>
          </a:prstGeom>
        </p:spPr>
      </p:pic>
      <p:pic>
        <p:nvPicPr>
          <p:cNvPr id="15" name="scarlet witch">
            <a:extLst>
              <a:ext uri="{FF2B5EF4-FFF2-40B4-BE49-F238E27FC236}">
                <a16:creationId xmlns:a16="http://schemas.microsoft.com/office/drawing/2014/main" id="{56287FAB-C077-4B65-9BB4-0CEB28B717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015" b="95024" l="9783" r="89946">
                        <a14:foregroundMark x1="43207" y1="10848" x2="53533" y2="7096"/>
                        <a14:foregroundMark x1="53533" y1="7096" x2="57337" y2="9217"/>
                        <a14:foregroundMark x1="24728" y1="88173" x2="23370" y2="95024"/>
                        <a14:backgroundMark x1="34375" y1="11338" x2="41304" y2="9788"/>
                        <a14:backgroundMark x1="24728" y1="19576" x2="24321" y2="16639"/>
                        <a14:backgroundMark x1="29076" y1="19902" x2="30842" y2="19168"/>
                        <a14:backgroundMark x1="29076" y1="16558" x2="29076" y2="16558"/>
                      </a14:backgroundRemoval>
                    </a14:imgEffect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8082" y="6817374"/>
            <a:ext cx="4765100" cy="7937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4574-8D3F-4D41-8FC6-9651F97789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9"/>
          <a:stretch/>
        </p:blipFill>
        <p:spPr>
          <a:xfrm flipH="1">
            <a:off x="-11425449" y="7643145"/>
            <a:ext cx="4986389" cy="7937514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733057F-6506-4158-B52C-4B62B9BE0869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D8FC6B8-50F3-4A83-986C-D285DE60E766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4FF4D6E-9421-4C30-8D17-6C3382288FA9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6516DA-1127-49FD-8747-D0E42AACAD70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12A04EE-737C-4568-987D-77520888BF79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F2EF0E1-5928-46EB-B5E6-ABF8C9526B96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sp>
        <p:nvSpPr>
          <p:cNvPr id="99" name="nama">
            <a:extLst>
              <a:ext uri="{FF2B5EF4-FFF2-40B4-BE49-F238E27FC236}">
                <a16:creationId xmlns:a16="http://schemas.microsoft.com/office/drawing/2014/main" id="{9954030D-391E-426C-A0DB-A2FE9B5845FD}"/>
              </a:ext>
            </a:extLst>
          </p:cNvPr>
          <p:cNvSpPr txBox="1"/>
          <p:nvPr/>
        </p:nvSpPr>
        <p:spPr>
          <a:xfrm>
            <a:off x="6705240" y="2234359"/>
            <a:ext cx="42875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YOUR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NAME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cxnSp>
        <p:nvCxnSpPr>
          <p:cNvPr id="100" name="line 2">
            <a:extLst>
              <a:ext uri="{FF2B5EF4-FFF2-40B4-BE49-F238E27FC236}">
                <a16:creationId xmlns:a16="http://schemas.microsoft.com/office/drawing/2014/main" id="{C2DC547D-8EC8-46C3-9FD2-C06BFDA56519}"/>
              </a:ext>
            </a:extLst>
          </p:cNvPr>
          <p:cNvCxnSpPr/>
          <p:nvPr/>
        </p:nvCxnSpPr>
        <p:spPr>
          <a:xfrm>
            <a:off x="6808508" y="3349901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line 1">
            <a:extLst>
              <a:ext uri="{FF2B5EF4-FFF2-40B4-BE49-F238E27FC236}">
                <a16:creationId xmlns:a16="http://schemas.microsoft.com/office/drawing/2014/main" id="{22914B76-E23F-4D16-84FF-33AEE35CE03C}"/>
              </a:ext>
            </a:extLst>
          </p:cNvPr>
          <p:cNvCxnSpPr/>
          <p:nvPr/>
        </p:nvCxnSpPr>
        <p:spPr>
          <a:xfrm>
            <a:off x="6828480" y="3915385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position">
            <a:extLst>
              <a:ext uri="{FF2B5EF4-FFF2-40B4-BE49-F238E27FC236}">
                <a16:creationId xmlns:a16="http://schemas.microsoft.com/office/drawing/2014/main" id="{193DA008-59DC-4BC4-9BF8-1179877FFDD6}"/>
              </a:ext>
            </a:extLst>
          </p:cNvPr>
          <p:cNvSpPr txBox="1"/>
          <p:nvPr/>
        </p:nvSpPr>
        <p:spPr>
          <a:xfrm>
            <a:off x="6773929" y="3459635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POSITION</a:t>
            </a:r>
          </a:p>
        </p:txBody>
      </p:sp>
    </p:spTree>
    <p:extLst>
      <p:ext uri="{BB962C8B-B14F-4D97-AF65-F5344CB8AC3E}">
        <p14:creationId xmlns:p14="http://schemas.microsoft.com/office/powerpoint/2010/main" val="294300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430505"/>
            </a:gs>
            <a:gs pos="27000">
              <a:srgbClr val="6800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5772187-59C0-46E7-A87B-4EE56369624C}"/>
              </a:ext>
            </a:extLst>
          </p:cNvPr>
          <p:cNvGrpSpPr/>
          <p:nvPr/>
        </p:nvGrpSpPr>
        <p:grpSpPr>
          <a:xfrm>
            <a:off x="-27288" y="-12700"/>
            <a:ext cx="12209382" cy="6870700"/>
            <a:chOff x="-27288" y="-12700"/>
            <a:chExt cx="12209382" cy="68707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3B28A7-D0B7-41AE-A30D-3A98903A11AB}"/>
                </a:ext>
              </a:extLst>
            </p:cNvPr>
            <p:cNvGrpSpPr/>
            <p:nvPr/>
          </p:nvGrpSpPr>
          <p:grpSpPr>
            <a:xfrm>
              <a:off x="266700" y="-12700"/>
              <a:ext cx="11607800" cy="6870700"/>
              <a:chOff x="355600" y="-12700"/>
              <a:chExt cx="14889287" cy="687070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3D3D95B-F4CE-44B2-8279-EE0461B0272D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E06AA8E-BA90-440A-B7E8-9AFAD419414B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ECA8E92-0375-4F8C-BB91-3F2F5A56E2B5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64C9147-F991-4BCD-8BE3-3D37362BF66E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9D68213-132C-4A68-BE58-79A3E84DE9C6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1C8A91C-73E3-44BF-9AC7-7FF7EBED2C6D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8F85E6F-2375-41B1-93C3-8993EA23A7C5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2F4287B-EAA3-4C38-9902-8F91FBFE2D2A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EB3BB99-D025-49B7-BD63-23DAEC79E450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93942E1-FB1D-40D8-987C-5CF9CEC1F3D8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7BDC45D-C908-4DB4-B464-1C0D93AB0DFF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F41C877-E11F-4B14-AF0E-AF94E76F3A8C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1F85969-1803-483A-B6EF-A6C9E75068BA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1AF39E5-C195-4F54-97CB-FBD7F7CC96FB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DF748DA-EC74-4642-9694-B4C065D3361C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66A926F-1E0B-46E3-9DB6-684220174D31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006BF5D-E9F9-4683-BAAF-0DABEE32BFA2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9EF9562-8645-4958-A9F2-4BF69A22EB33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8DB03FD-5F72-4930-9462-671D0D37078D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C9854B5-B6D5-4247-89F4-04B6A4251369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577EB72-89A2-4B08-8CF7-33CBABFEA0C1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997A095-7EAA-4F29-8E50-66236383DEB1}"/>
                  </a:ext>
                </a:extLst>
              </p:cNvPr>
              <p:cNvCxnSpPr/>
              <p:nvPr/>
            </p:nvCxnSpPr>
            <p:spPr>
              <a:xfrm>
                <a:off x="8801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DBA25EB-2196-4EB6-9080-A6CE435AA8E0}"/>
                  </a:ext>
                </a:extLst>
              </p:cNvPr>
              <p:cNvCxnSpPr/>
              <p:nvPr/>
            </p:nvCxnSpPr>
            <p:spPr>
              <a:xfrm>
                <a:off x="9207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87ED14E-53D1-4909-8F2D-F5379C8A6100}"/>
                  </a:ext>
                </a:extLst>
              </p:cNvPr>
              <p:cNvCxnSpPr/>
              <p:nvPr/>
            </p:nvCxnSpPr>
            <p:spPr>
              <a:xfrm>
                <a:off x="9613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CD371A6-A666-4598-B6F1-3106206AEAFA}"/>
                  </a:ext>
                </a:extLst>
              </p:cNvPr>
              <p:cNvCxnSpPr/>
              <p:nvPr/>
            </p:nvCxnSpPr>
            <p:spPr>
              <a:xfrm>
                <a:off x="100076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D4CCC6D-9E70-41E9-9A2D-6924AB57B1C2}"/>
                  </a:ext>
                </a:extLst>
              </p:cNvPr>
              <p:cNvCxnSpPr/>
              <p:nvPr/>
            </p:nvCxnSpPr>
            <p:spPr>
              <a:xfrm>
                <a:off x="104140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8FBF01B-3658-430C-A9CF-95F2133A7BE2}"/>
                  </a:ext>
                </a:extLst>
              </p:cNvPr>
              <p:cNvCxnSpPr/>
              <p:nvPr/>
            </p:nvCxnSpPr>
            <p:spPr>
              <a:xfrm>
                <a:off x="108204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005579-8CB7-459A-AB90-98FA92591A9D}"/>
                  </a:ext>
                </a:extLst>
              </p:cNvPr>
              <p:cNvCxnSpPr/>
              <p:nvPr/>
            </p:nvCxnSpPr>
            <p:spPr>
              <a:xfrm>
                <a:off x="11226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2971A21-1FDF-4459-A086-E907099BC3EB}"/>
                  </a:ext>
                </a:extLst>
              </p:cNvPr>
              <p:cNvCxnSpPr/>
              <p:nvPr/>
            </p:nvCxnSpPr>
            <p:spPr>
              <a:xfrm>
                <a:off x="116078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09D7558-C426-45A6-AB67-891E85A0F6EF}"/>
                  </a:ext>
                </a:extLst>
              </p:cNvPr>
              <p:cNvCxnSpPr/>
              <p:nvPr/>
            </p:nvCxnSpPr>
            <p:spPr>
              <a:xfrm>
                <a:off x="12014200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F3CE39A-CA45-41F5-996F-C42CA72840A5}"/>
                  </a:ext>
                </a:extLst>
              </p:cNvPr>
              <p:cNvCxnSpPr/>
              <p:nvPr/>
            </p:nvCxnSpPr>
            <p:spPr>
              <a:xfrm>
                <a:off x="12438185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793A872-0AA8-42C4-9622-A5C457A53BFD}"/>
                  </a:ext>
                </a:extLst>
              </p:cNvPr>
              <p:cNvCxnSpPr/>
              <p:nvPr/>
            </p:nvCxnSpPr>
            <p:spPr>
              <a:xfrm>
                <a:off x="12844587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42D57F9-C0EB-46DE-91DB-697E6B0A81B3}"/>
                  </a:ext>
                </a:extLst>
              </p:cNvPr>
              <p:cNvCxnSpPr/>
              <p:nvPr/>
            </p:nvCxnSpPr>
            <p:spPr>
              <a:xfrm>
                <a:off x="132382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99AA846-4784-4142-BC27-174E006C0FAE}"/>
                  </a:ext>
                </a:extLst>
              </p:cNvPr>
              <p:cNvCxnSpPr/>
              <p:nvPr/>
            </p:nvCxnSpPr>
            <p:spPr>
              <a:xfrm>
                <a:off x="136446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531DA24-469F-47EA-8A68-89A6C120BB0B}"/>
                  </a:ext>
                </a:extLst>
              </p:cNvPr>
              <p:cNvCxnSpPr/>
              <p:nvPr/>
            </p:nvCxnSpPr>
            <p:spPr>
              <a:xfrm>
                <a:off x="14051085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F2E0BA9-DD1E-4E7D-8787-D27B62AEE785}"/>
                  </a:ext>
                </a:extLst>
              </p:cNvPr>
              <p:cNvCxnSpPr/>
              <p:nvPr/>
            </p:nvCxnSpPr>
            <p:spPr>
              <a:xfrm>
                <a:off x="144574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8EBA975-F2E6-450A-9279-E348D5B881F4}"/>
                  </a:ext>
                </a:extLst>
              </p:cNvPr>
              <p:cNvCxnSpPr/>
              <p:nvPr/>
            </p:nvCxnSpPr>
            <p:spPr>
              <a:xfrm>
                <a:off x="14838486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8EB1D90-4F35-42AA-98A3-BE952465B29E}"/>
                  </a:ext>
                </a:extLst>
              </p:cNvPr>
              <p:cNvCxnSpPr/>
              <p:nvPr/>
            </p:nvCxnSpPr>
            <p:spPr>
              <a:xfrm>
                <a:off x="15244887" y="-1270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952AA0-8A28-450F-A8C1-801AF9234283}"/>
                </a:ext>
              </a:extLst>
            </p:cNvPr>
            <p:cNvGrpSpPr/>
            <p:nvPr/>
          </p:nvGrpSpPr>
          <p:grpSpPr>
            <a:xfrm rot="5400000">
              <a:off x="2943731" y="-2659871"/>
              <a:ext cx="6267343" cy="12209382"/>
              <a:chOff x="355600" y="0"/>
              <a:chExt cx="8039100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659F6D9-BDAB-4943-9401-C3CBAC45E82F}"/>
                  </a:ext>
                </a:extLst>
              </p:cNvPr>
              <p:cNvCxnSpPr/>
              <p:nvPr/>
            </p:nvCxnSpPr>
            <p:spPr>
              <a:xfrm>
                <a:off x="355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300BFA-6287-4B26-9212-BD2A62F46294}"/>
                  </a:ext>
                </a:extLst>
              </p:cNvPr>
              <p:cNvCxnSpPr/>
              <p:nvPr/>
            </p:nvCxnSpPr>
            <p:spPr>
              <a:xfrm>
                <a:off x="762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796E0D5-FB0B-4F27-9859-14323ABAA6EF}"/>
                  </a:ext>
                </a:extLst>
              </p:cNvPr>
              <p:cNvCxnSpPr/>
              <p:nvPr/>
            </p:nvCxnSpPr>
            <p:spPr>
              <a:xfrm>
                <a:off x="11684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D8F6736-5E61-4F3D-BADE-003DF75A7C9B}"/>
                  </a:ext>
                </a:extLst>
              </p:cNvPr>
              <p:cNvCxnSpPr/>
              <p:nvPr/>
            </p:nvCxnSpPr>
            <p:spPr>
              <a:xfrm>
                <a:off x="1574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CDB7285-5AF0-4207-BB8A-A316AFF26757}"/>
                  </a:ext>
                </a:extLst>
              </p:cNvPr>
              <p:cNvCxnSpPr/>
              <p:nvPr/>
            </p:nvCxnSpPr>
            <p:spPr>
              <a:xfrm>
                <a:off x="19558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4CA2A63-F3B2-4A63-BF53-347B1FE0F227}"/>
                  </a:ext>
                </a:extLst>
              </p:cNvPr>
              <p:cNvCxnSpPr/>
              <p:nvPr/>
            </p:nvCxnSpPr>
            <p:spPr>
              <a:xfrm>
                <a:off x="23622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4E8F9A9-E460-4370-910C-B6BEF5560A75}"/>
                  </a:ext>
                </a:extLst>
              </p:cNvPr>
              <p:cNvCxnSpPr/>
              <p:nvPr/>
            </p:nvCxnSpPr>
            <p:spPr>
              <a:xfrm>
                <a:off x="27686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3C02FD3-AB80-4FF4-B287-E0A6156C49AB}"/>
                  </a:ext>
                </a:extLst>
              </p:cNvPr>
              <p:cNvCxnSpPr/>
              <p:nvPr/>
            </p:nvCxnSpPr>
            <p:spPr>
              <a:xfrm>
                <a:off x="31750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C72E620-1383-4511-82F9-E6AF33972FCF}"/>
                  </a:ext>
                </a:extLst>
              </p:cNvPr>
              <p:cNvCxnSpPr/>
              <p:nvPr/>
            </p:nvCxnSpPr>
            <p:spPr>
              <a:xfrm>
                <a:off x="3568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93B8DE-1E43-45D5-AFFB-1A6CDFECFE6D}"/>
                  </a:ext>
                </a:extLst>
              </p:cNvPr>
              <p:cNvCxnSpPr/>
              <p:nvPr/>
            </p:nvCxnSpPr>
            <p:spPr>
              <a:xfrm>
                <a:off x="3975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4AFBC50-23FD-48ED-9119-121A92E9305C}"/>
                  </a:ext>
                </a:extLst>
              </p:cNvPr>
              <p:cNvCxnSpPr/>
              <p:nvPr/>
            </p:nvCxnSpPr>
            <p:spPr>
              <a:xfrm>
                <a:off x="4381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183E63-12DA-4C4A-86F8-7D13D14F2CFD}"/>
                  </a:ext>
                </a:extLst>
              </p:cNvPr>
              <p:cNvCxnSpPr/>
              <p:nvPr/>
            </p:nvCxnSpPr>
            <p:spPr>
              <a:xfrm>
                <a:off x="4787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BBD5C6D-34B4-445C-9C0D-D9DB347A23B8}"/>
                  </a:ext>
                </a:extLst>
              </p:cNvPr>
              <p:cNvCxnSpPr/>
              <p:nvPr/>
            </p:nvCxnSpPr>
            <p:spPr>
              <a:xfrm>
                <a:off x="5168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C3F1DE7-3A12-4EA2-BA29-183AF33CDA5C}"/>
                  </a:ext>
                </a:extLst>
              </p:cNvPr>
              <p:cNvCxnSpPr/>
              <p:nvPr/>
            </p:nvCxnSpPr>
            <p:spPr>
              <a:xfrm>
                <a:off x="5575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8648D63-E781-4F67-9028-D0361117D395}"/>
                  </a:ext>
                </a:extLst>
              </p:cNvPr>
              <p:cNvCxnSpPr/>
              <p:nvPr/>
            </p:nvCxnSpPr>
            <p:spPr>
              <a:xfrm>
                <a:off x="5981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689C651-AECE-42A3-B264-0371BC0E625C}"/>
                  </a:ext>
                </a:extLst>
              </p:cNvPr>
              <p:cNvCxnSpPr/>
              <p:nvPr/>
            </p:nvCxnSpPr>
            <p:spPr>
              <a:xfrm>
                <a:off x="63881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D1883AD-3932-43C2-B4C5-90137D666AE1}"/>
                  </a:ext>
                </a:extLst>
              </p:cNvPr>
              <p:cNvCxnSpPr/>
              <p:nvPr/>
            </p:nvCxnSpPr>
            <p:spPr>
              <a:xfrm>
                <a:off x="67945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E60AC39-AF3D-47A4-9E82-1535E57C9183}"/>
                  </a:ext>
                </a:extLst>
              </p:cNvPr>
              <p:cNvCxnSpPr/>
              <p:nvPr/>
            </p:nvCxnSpPr>
            <p:spPr>
              <a:xfrm>
                <a:off x="72009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2907B3C-8062-44C3-B8C7-F0324BA3F123}"/>
                  </a:ext>
                </a:extLst>
              </p:cNvPr>
              <p:cNvCxnSpPr/>
              <p:nvPr/>
            </p:nvCxnSpPr>
            <p:spPr>
              <a:xfrm>
                <a:off x="76073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7C042F9-6558-4898-9F75-50798A82386D}"/>
                  </a:ext>
                </a:extLst>
              </p:cNvPr>
              <p:cNvCxnSpPr/>
              <p:nvPr/>
            </p:nvCxnSpPr>
            <p:spPr>
              <a:xfrm>
                <a:off x="8013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AC80F76-4E3F-47A0-90E6-EAA2B350BCD3}"/>
                  </a:ext>
                </a:extLst>
              </p:cNvPr>
              <p:cNvCxnSpPr/>
              <p:nvPr/>
            </p:nvCxnSpPr>
            <p:spPr>
              <a:xfrm>
                <a:off x="8394700" y="0"/>
                <a:ext cx="0" cy="6858000"/>
              </a:xfrm>
              <a:prstGeom prst="line">
                <a:avLst/>
              </a:prstGeom>
              <a:ln>
                <a:solidFill>
                  <a:schemeClr val="bg1">
                    <a:alpha val="18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thor">
            <a:extLst>
              <a:ext uri="{FF2B5EF4-FFF2-40B4-BE49-F238E27FC236}">
                <a16:creationId xmlns:a16="http://schemas.microsoft.com/office/drawing/2014/main" id="{6A1EDC76-CB5A-449A-B0D1-A30268EF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2" y="941294"/>
            <a:ext cx="6696278" cy="9681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E1B7B-4FB3-45A4-85C8-D9B753FF6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8304" y="3899647"/>
            <a:ext cx="4764839" cy="8693614"/>
          </a:xfrm>
          <a:prstGeom prst="rect">
            <a:avLst/>
          </a:prstGeom>
        </p:spPr>
      </p:pic>
      <p:pic>
        <p:nvPicPr>
          <p:cNvPr id="17" name="Captain america">
            <a:extLst>
              <a:ext uri="{FF2B5EF4-FFF2-40B4-BE49-F238E27FC236}">
                <a16:creationId xmlns:a16="http://schemas.microsoft.com/office/drawing/2014/main" id="{5F6F69EF-E111-4710-AFA0-AD9E8B8D5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1094" y="5120825"/>
            <a:ext cx="3961094" cy="8239078"/>
          </a:xfrm>
          <a:prstGeom prst="rect">
            <a:avLst/>
          </a:prstGeom>
        </p:spPr>
      </p:pic>
      <p:pic>
        <p:nvPicPr>
          <p:cNvPr id="25" name="black widow">
            <a:extLst>
              <a:ext uri="{FF2B5EF4-FFF2-40B4-BE49-F238E27FC236}">
                <a16:creationId xmlns:a16="http://schemas.microsoft.com/office/drawing/2014/main" id="{F11D391F-2755-4893-8E35-4CC2573D2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9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0535" y="6433668"/>
            <a:ext cx="4765100" cy="7867529"/>
          </a:xfrm>
          <a:prstGeom prst="rect">
            <a:avLst/>
          </a:prstGeom>
        </p:spPr>
      </p:pic>
      <p:pic>
        <p:nvPicPr>
          <p:cNvPr id="5" name="iron man">
            <a:extLst>
              <a:ext uri="{FF2B5EF4-FFF2-40B4-BE49-F238E27FC236}">
                <a16:creationId xmlns:a16="http://schemas.microsoft.com/office/drawing/2014/main" id="{4ABC2CBB-CEE4-42AD-B10D-8B132FB3E2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0578" y="7113762"/>
            <a:ext cx="4909173" cy="7319292"/>
          </a:xfrm>
          <a:prstGeom prst="rect">
            <a:avLst/>
          </a:prstGeom>
        </p:spPr>
      </p:pic>
      <p:pic>
        <p:nvPicPr>
          <p:cNvPr id="15" name="scarlet witch">
            <a:extLst>
              <a:ext uri="{FF2B5EF4-FFF2-40B4-BE49-F238E27FC236}">
                <a16:creationId xmlns:a16="http://schemas.microsoft.com/office/drawing/2014/main" id="{56287FAB-C077-4B65-9BB4-0CEB28B717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015" b="95024" l="9783" r="89946">
                        <a14:foregroundMark x1="43207" y1="10848" x2="53533" y2="7096"/>
                        <a14:foregroundMark x1="53533" y1="7096" x2="57337" y2="9217"/>
                        <a14:foregroundMark x1="24728" y1="88173" x2="23370" y2="95024"/>
                        <a14:backgroundMark x1="34375" y1="11338" x2="41304" y2="9788"/>
                        <a14:backgroundMark x1="24728" y1="19576" x2="24321" y2="16639"/>
                        <a14:backgroundMark x1="29076" y1="19902" x2="30842" y2="19168"/>
                        <a14:backgroundMark x1="29076" y1="16558" x2="29076" y2="16558"/>
                      </a14:backgroundRemoval>
                    </a14:imgEffect>
                    <a14:imgEffect>
                      <a14:artisticBlur radius="15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5946" y="7785562"/>
            <a:ext cx="4765100" cy="7937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D4574-8D3F-4D41-8FC6-9651F97789C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19"/>
          <a:stretch/>
        </p:blipFill>
        <p:spPr>
          <a:xfrm flipH="1">
            <a:off x="-14933313" y="8611333"/>
            <a:ext cx="4986389" cy="7937514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6B9507E-4818-48A9-80D4-61CA8D18CAF9}"/>
              </a:ext>
            </a:extLst>
          </p:cNvPr>
          <p:cNvSpPr/>
          <p:nvPr/>
        </p:nvSpPr>
        <p:spPr>
          <a:xfrm>
            <a:off x="0" y="1"/>
            <a:ext cx="12192000" cy="548104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FF50EB-888A-4E51-B8F1-20E4D4D1405C}"/>
              </a:ext>
            </a:extLst>
          </p:cNvPr>
          <p:cNvGrpSpPr/>
          <p:nvPr/>
        </p:nvGrpSpPr>
        <p:grpSpPr>
          <a:xfrm>
            <a:off x="11602950" y="154003"/>
            <a:ext cx="376364" cy="188258"/>
            <a:chOff x="8696199" y="1114425"/>
            <a:chExt cx="376364" cy="18825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59C50D9-9A49-446D-B6FC-195C30CF60C6}"/>
                </a:ext>
              </a:extLst>
            </p:cNvPr>
            <p:cNvCxnSpPr/>
            <p:nvPr/>
          </p:nvCxnSpPr>
          <p:spPr>
            <a:xfrm>
              <a:off x="8701088" y="1114425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99520C-1844-46EC-9CB6-FFC50BE0E106}"/>
                </a:ext>
              </a:extLst>
            </p:cNvPr>
            <p:cNvCxnSpPr/>
            <p:nvPr/>
          </p:nvCxnSpPr>
          <p:spPr>
            <a:xfrm>
              <a:off x="8696199" y="1212221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4F4909-2343-4EA6-9D8E-48494B95A05F}"/>
                </a:ext>
              </a:extLst>
            </p:cNvPr>
            <p:cNvCxnSpPr/>
            <p:nvPr/>
          </p:nvCxnSpPr>
          <p:spPr>
            <a:xfrm>
              <a:off x="8701088" y="1302683"/>
              <a:ext cx="37147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B057C77-C6DD-4DE5-A93A-5ADB974A4DB8}"/>
              </a:ext>
            </a:extLst>
          </p:cNvPr>
          <p:cNvSpPr txBox="1"/>
          <p:nvPr/>
        </p:nvSpPr>
        <p:spPr>
          <a:xfrm>
            <a:off x="100759" y="89018"/>
            <a:ext cx="15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sp>
        <p:nvSpPr>
          <p:cNvPr id="93" name="nama">
            <a:extLst>
              <a:ext uri="{FF2B5EF4-FFF2-40B4-BE49-F238E27FC236}">
                <a16:creationId xmlns:a16="http://schemas.microsoft.com/office/drawing/2014/main" id="{CBD7D760-46E8-4144-A619-6C54C2D657D1}"/>
              </a:ext>
            </a:extLst>
          </p:cNvPr>
          <p:cNvSpPr txBox="1"/>
          <p:nvPr/>
        </p:nvSpPr>
        <p:spPr>
          <a:xfrm>
            <a:off x="6800705" y="1284842"/>
            <a:ext cx="42875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YOUR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NAME</a:t>
            </a:r>
            <a:endParaRPr kumimoji="0" lang="en-US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cxnSp>
        <p:nvCxnSpPr>
          <p:cNvPr id="94" name="line 2">
            <a:extLst>
              <a:ext uri="{FF2B5EF4-FFF2-40B4-BE49-F238E27FC236}">
                <a16:creationId xmlns:a16="http://schemas.microsoft.com/office/drawing/2014/main" id="{FE8A117C-8F15-4F08-9BD5-B544E691136A}"/>
              </a:ext>
            </a:extLst>
          </p:cNvPr>
          <p:cNvCxnSpPr/>
          <p:nvPr/>
        </p:nvCxnSpPr>
        <p:spPr>
          <a:xfrm>
            <a:off x="6903973" y="2400384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ine 1">
            <a:extLst>
              <a:ext uri="{FF2B5EF4-FFF2-40B4-BE49-F238E27FC236}">
                <a16:creationId xmlns:a16="http://schemas.microsoft.com/office/drawing/2014/main" id="{93FF8EDF-A02F-42E3-B7BB-F44770C784F9}"/>
              </a:ext>
            </a:extLst>
          </p:cNvPr>
          <p:cNvCxnSpPr/>
          <p:nvPr/>
        </p:nvCxnSpPr>
        <p:spPr>
          <a:xfrm>
            <a:off x="6923945" y="2965868"/>
            <a:ext cx="47067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position">
            <a:extLst>
              <a:ext uri="{FF2B5EF4-FFF2-40B4-BE49-F238E27FC236}">
                <a16:creationId xmlns:a16="http://schemas.microsoft.com/office/drawing/2014/main" id="{B20458B4-A7C8-47F5-BC2D-45C2B17F00D6}"/>
              </a:ext>
            </a:extLst>
          </p:cNvPr>
          <p:cNvSpPr txBox="1"/>
          <p:nvPr/>
        </p:nvSpPr>
        <p:spPr>
          <a:xfrm>
            <a:off x="6869394" y="2510118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POSITION</a:t>
            </a:r>
          </a:p>
        </p:txBody>
      </p:sp>
    </p:spTree>
    <p:extLst>
      <p:ext uri="{BB962C8B-B14F-4D97-AF65-F5344CB8AC3E}">
        <p14:creationId xmlns:p14="http://schemas.microsoft.com/office/powerpoint/2010/main" val="310943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F270318-00EB-4C33-B558-4CAF2C44EED8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46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Lato Light</vt:lpstr>
      <vt:lpstr>Marvel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Tiara Anggraini Prasetyo</dc:creator>
  <cp:lastModifiedBy>Tiara Anggraini Prasetyo</cp:lastModifiedBy>
  <cp:revision>15</cp:revision>
  <dcterms:created xsi:type="dcterms:W3CDTF">2021-05-09T10:02:37Z</dcterms:created>
  <dcterms:modified xsi:type="dcterms:W3CDTF">2021-05-23T11:46:41Z</dcterms:modified>
</cp:coreProperties>
</file>